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6" r:id="rId3"/>
    <p:sldId id="260" r:id="rId4"/>
    <p:sldId id="263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</p:sldIdLst>
  <p:sldSz cx="12188825" cy="6858000"/>
  <p:notesSz cx="6858000" cy="9144000"/>
  <p:defaultTextStyle>
    <a:defPPr rtl="0">
      <a:defRPr lang="pl-pl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9F074-845E-4FEB-A2AF-BAF77E0940C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FA13F52-D306-491F-85A6-EE955F710B5B}">
      <dgm:prSet phldrT="[Tekst]"/>
      <dgm:spPr/>
      <dgm:t>
        <a:bodyPr/>
        <a:lstStyle/>
        <a:p>
          <a:pPr>
            <a:buNone/>
          </a:pPr>
          <a:r>
            <a:rPr lang="pl-PL" dirty="0"/>
            <a:t>świadczonych na rzecz osób zagrożonych i doznających przemocy w rodzinie</a:t>
          </a:r>
        </a:p>
      </dgm:t>
    </dgm:pt>
    <dgm:pt modelId="{52D0C296-73E2-4749-9888-AE46922A0ED8}" type="parTrans" cxnId="{7BFBF30F-0522-4EA3-B5CF-C6771443D4C4}">
      <dgm:prSet/>
      <dgm:spPr/>
      <dgm:t>
        <a:bodyPr/>
        <a:lstStyle/>
        <a:p>
          <a:endParaRPr lang="pl-PL"/>
        </a:p>
      </dgm:t>
    </dgm:pt>
    <dgm:pt modelId="{9F07BDB0-2A74-4307-A198-6E9E68E8BF64}" type="sibTrans" cxnId="{7BFBF30F-0522-4EA3-B5CF-C6771443D4C4}">
      <dgm:prSet/>
      <dgm:spPr/>
      <dgm:t>
        <a:bodyPr/>
        <a:lstStyle/>
        <a:p>
          <a:endParaRPr lang="pl-PL"/>
        </a:p>
      </dgm:t>
    </dgm:pt>
    <dgm:pt modelId="{C5F6BFF8-89F5-4B93-B8D8-68CF22F12A9F}">
      <dgm:prSet phldrT="[Tekst]"/>
      <dgm:spPr/>
      <dgm:t>
        <a:bodyPr/>
        <a:lstStyle/>
        <a:p>
          <a:pPr>
            <a:buNone/>
          </a:pPr>
          <a:r>
            <a:rPr lang="pl-PL" dirty="0"/>
            <a:t>świadków </a:t>
          </a:r>
        </a:p>
      </dgm:t>
    </dgm:pt>
    <dgm:pt modelId="{CD874906-661D-4296-937F-33AE6426A278}" type="parTrans" cxnId="{C436F93F-BF96-45E3-9F50-D180D1C3AF3F}">
      <dgm:prSet/>
      <dgm:spPr/>
      <dgm:t>
        <a:bodyPr/>
        <a:lstStyle/>
        <a:p>
          <a:endParaRPr lang="pl-PL"/>
        </a:p>
      </dgm:t>
    </dgm:pt>
    <dgm:pt modelId="{6C71A75A-3FE3-431C-BF3A-0AECCD0FB6A7}" type="sibTrans" cxnId="{C436F93F-BF96-45E3-9F50-D180D1C3AF3F}">
      <dgm:prSet/>
      <dgm:spPr/>
      <dgm:t>
        <a:bodyPr/>
        <a:lstStyle/>
        <a:p>
          <a:endParaRPr lang="pl-PL"/>
        </a:p>
      </dgm:t>
    </dgm:pt>
    <dgm:pt modelId="{162D69F6-623E-406D-B9ED-CA1BA832B772}">
      <dgm:prSet phldrT="[Tekst]"/>
      <dgm:spPr/>
      <dgm:t>
        <a:bodyPr/>
        <a:lstStyle/>
        <a:p>
          <a:pPr>
            <a:buNone/>
          </a:pPr>
          <a:r>
            <a:rPr lang="pl-PL" dirty="0"/>
            <a:t>wszystkich osób chcących poszerzyć swoją wiedzę na temat zjawiska i przełamywać istniejące wokół niego stereotypy</a:t>
          </a:r>
        </a:p>
      </dgm:t>
    </dgm:pt>
    <dgm:pt modelId="{B941E8FB-2D7C-48D8-ABC0-D94FE9918383}" type="parTrans" cxnId="{17CF760F-B003-4814-8B5E-C8D73C966BD9}">
      <dgm:prSet/>
      <dgm:spPr/>
      <dgm:t>
        <a:bodyPr/>
        <a:lstStyle/>
        <a:p>
          <a:endParaRPr lang="pl-PL"/>
        </a:p>
      </dgm:t>
    </dgm:pt>
    <dgm:pt modelId="{EAA76253-4AE7-4E0A-9774-199479440134}" type="sibTrans" cxnId="{17CF760F-B003-4814-8B5E-C8D73C966BD9}">
      <dgm:prSet/>
      <dgm:spPr/>
      <dgm:t>
        <a:bodyPr/>
        <a:lstStyle/>
        <a:p>
          <a:endParaRPr lang="pl-PL"/>
        </a:p>
      </dgm:t>
    </dgm:pt>
    <dgm:pt modelId="{71D70B9F-718B-4FDA-8E38-9E0DC88C43FF}" type="pres">
      <dgm:prSet presAssocID="{D849F074-845E-4FEB-A2AF-BAF77E0940CF}" presName="Name0" presStyleCnt="0">
        <dgm:presLayoutVars>
          <dgm:dir/>
          <dgm:resizeHandles val="exact"/>
        </dgm:presLayoutVars>
      </dgm:prSet>
      <dgm:spPr/>
    </dgm:pt>
    <dgm:pt modelId="{0E5C5782-C572-4FC1-85D2-531C406ACD6C}" type="pres">
      <dgm:prSet presAssocID="{DFA13F52-D306-491F-85A6-EE955F710B5B}" presName="composite" presStyleCnt="0"/>
      <dgm:spPr/>
    </dgm:pt>
    <dgm:pt modelId="{00E5FFF3-6C78-495B-A288-EF167ECF0A6D}" type="pres">
      <dgm:prSet presAssocID="{DFA13F52-D306-491F-85A6-EE955F710B5B}" presName="rect1" presStyleLbl="trAlignAcc1" presStyleIdx="0" presStyleCnt="3">
        <dgm:presLayoutVars>
          <dgm:bulletEnabled val="1"/>
        </dgm:presLayoutVars>
      </dgm:prSet>
      <dgm:spPr/>
    </dgm:pt>
    <dgm:pt modelId="{FFDB4164-23EE-45E0-9DAD-0FF5197A25E9}" type="pres">
      <dgm:prSet presAssocID="{DFA13F52-D306-491F-85A6-EE955F710B5B}" presName="rect2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55DB4128-99B9-493A-81D5-4CCAC696FA06}" type="pres">
      <dgm:prSet presAssocID="{9F07BDB0-2A74-4307-A198-6E9E68E8BF64}" presName="sibTrans" presStyleCnt="0"/>
      <dgm:spPr/>
    </dgm:pt>
    <dgm:pt modelId="{964F4306-DC25-4D13-BA19-F04252AFDEBD}" type="pres">
      <dgm:prSet presAssocID="{C5F6BFF8-89F5-4B93-B8D8-68CF22F12A9F}" presName="composite" presStyleCnt="0"/>
      <dgm:spPr/>
    </dgm:pt>
    <dgm:pt modelId="{E82A40C8-392B-49B5-8D28-CFDDADF4BA10}" type="pres">
      <dgm:prSet presAssocID="{C5F6BFF8-89F5-4B93-B8D8-68CF22F12A9F}" presName="rect1" presStyleLbl="trAlignAcc1" presStyleIdx="1" presStyleCnt="3">
        <dgm:presLayoutVars>
          <dgm:bulletEnabled val="1"/>
        </dgm:presLayoutVars>
      </dgm:prSet>
      <dgm:spPr/>
    </dgm:pt>
    <dgm:pt modelId="{F15BF80F-0146-411E-A43C-AF50D4CFA01F}" type="pres">
      <dgm:prSet presAssocID="{C5F6BFF8-89F5-4B93-B8D8-68CF22F12A9F}" presName="rect2" presStyleLbl="fgImgPlace1" presStyleIdx="1" presStyleCnt="3" custScaleX="10145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</dgm:spPr>
    </dgm:pt>
    <dgm:pt modelId="{08A1ACA8-3AE1-4CC9-BD7F-8F4D43F734CD}" type="pres">
      <dgm:prSet presAssocID="{6C71A75A-3FE3-431C-BF3A-0AECCD0FB6A7}" presName="sibTrans" presStyleCnt="0"/>
      <dgm:spPr/>
    </dgm:pt>
    <dgm:pt modelId="{8D9DBEB9-0222-4D8F-813A-B22F172540E8}" type="pres">
      <dgm:prSet presAssocID="{162D69F6-623E-406D-B9ED-CA1BA832B772}" presName="composite" presStyleCnt="0"/>
      <dgm:spPr/>
    </dgm:pt>
    <dgm:pt modelId="{CA88EC1A-9C29-462C-B2D5-5DA14396E4C6}" type="pres">
      <dgm:prSet presAssocID="{162D69F6-623E-406D-B9ED-CA1BA832B772}" presName="rect1" presStyleLbl="trAlignAcc1" presStyleIdx="2" presStyleCnt="3">
        <dgm:presLayoutVars>
          <dgm:bulletEnabled val="1"/>
        </dgm:presLayoutVars>
      </dgm:prSet>
      <dgm:spPr/>
    </dgm:pt>
    <dgm:pt modelId="{2212F792-D8A4-4361-9E54-3F7685955C84}" type="pres">
      <dgm:prSet presAssocID="{162D69F6-623E-406D-B9ED-CA1BA832B772}" presName="rect2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17CF760F-B003-4814-8B5E-C8D73C966BD9}" srcId="{D849F074-845E-4FEB-A2AF-BAF77E0940CF}" destId="{162D69F6-623E-406D-B9ED-CA1BA832B772}" srcOrd="2" destOrd="0" parTransId="{B941E8FB-2D7C-48D8-ABC0-D94FE9918383}" sibTransId="{EAA76253-4AE7-4E0A-9774-199479440134}"/>
    <dgm:cxn modelId="{7BFBF30F-0522-4EA3-B5CF-C6771443D4C4}" srcId="{D849F074-845E-4FEB-A2AF-BAF77E0940CF}" destId="{DFA13F52-D306-491F-85A6-EE955F710B5B}" srcOrd="0" destOrd="0" parTransId="{52D0C296-73E2-4749-9888-AE46922A0ED8}" sibTransId="{9F07BDB0-2A74-4307-A198-6E9E68E8BF64}"/>
    <dgm:cxn modelId="{66565F1E-B6BB-4533-82F6-29F2DAA4778F}" type="presOf" srcId="{162D69F6-623E-406D-B9ED-CA1BA832B772}" destId="{CA88EC1A-9C29-462C-B2D5-5DA14396E4C6}" srcOrd="0" destOrd="0" presId="urn:microsoft.com/office/officeart/2008/layout/PictureStrips"/>
    <dgm:cxn modelId="{B3DB993C-F22D-4C85-912A-D999C80D4EDA}" type="presOf" srcId="{DFA13F52-D306-491F-85A6-EE955F710B5B}" destId="{00E5FFF3-6C78-495B-A288-EF167ECF0A6D}" srcOrd="0" destOrd="0" presId="urn:microsoft.com/office/officeart/2008/layout/PictureStrips"/>
    <dgm:cxn modelId="{C436F93F-BF96-45E3-9F50-D180D1C3AF3F}" srcId="{D849F074-845E-4FEB-A2AF-BAF77E0940CF}" destId="{C5F6BFF8-89F5-4B93-B8D8-68CF22F12A9F}" srcOrd="1" destOrd="0" parTransId="{CD874906-661D-4296-937F-33AE6426A278}" sibTransId="{6C71A75A-3FE3-431C-BF3A-0AECCD0FB6A7}"/>
    <dgm:cxn modelId="{EA354B7C-BF75-445A-885A-F7F6F64E2BBC}" type="presOf" srcId="{D849F074-845E-4FEB-A2AF-BAF77E0940CF}" destId="{71D70B9F-718B-4FDA-8E38-9E0DC88C43FF}" srcOrd="0" destOrd="0" presId="urn:microsoft.com/office/officeart/2008/layout/PictureStrips"/>
    <dgm:cxn modelId="{8156BEFA-55F3-4BC6-BF72-9E19400DCBAA}" type="presOf" srcId="{C5F6BFF8-89F5-4B93-B8D8-68CF22F12A9F}" destId="{E82A40C8-392B-49B5-8D28-CFDDADF4BA10}" srcOrd="0" destOrd="0" presId="urn:microsoft.com/office/officeart/2008/layout/PictureStrips"/>
    <dgm:cxn modelId="{0CEA48AB-9107-4909-8A00-20D0B44F5921}" type="presParOf" srcId="{71D70B9F-718B-4FDA-8E38-9E0DC88C43FF}" destId="{0E5C5782-C572-4FC1-85D2-531C406ACD6C}" srcOrd="0" destOrd="0" presId="urn:microsoft.com/office/officeart/2008/layout/PictureStrips"/>
    <dgm:cxn modelId="{ACB5C510-C2D6-436F-B334-4C3E05C3F44E}" type="presParOf" srcId="{0E5C5782-C572-4FC1-85D2-531C406ACD6C}" destId="{00E5FFF3-6C78-495B-A288-EF167ECF0A6D}" srcOrd="0" destOrd="0" presId="urn:microsoft.com/office/officeart/2008/layout/PictureStrips"/>
    <dgm:cxn modelId="{15130FE6-920A-49F2-BB6C-F92198A84186}" type="presParOf" srcId="{0E5C5782-C572-4FC1-85D2-531C406ACD6C}" destId="{FFDB4164-23EE-45E0-9DAD-0FF5197A25E9}" srcOrd="1" destOrd="0" presId="urn:microsoft.com/office/officeart/2008/layout/PictureStrips"/>
    <dgm:cxn modelId="{E6EDA7CC-6F45-498D-BC3F-88B0FDAF5687}" type="presParOf" srcId="{71D70B9F-718B-4FDA-8E38-9E0DC88C43FF}" destId="{55DB4128-99B9-493A-81D5-4CCAC696FA06}" srcOrd="1" destOrd="0" presId="urn:microsoft.com/office/officeart/2008/layout/PictureStrips"/>
    <dgm:cxn modelId="{9CDC00E8-F670-4931-9738-EADAE8A0EF46}" type="presParOf" srcId="{71D70B9F-718B-4FDA-8E38-9E0DC88C43FF}" destId="{964F4306-DC25-4D13-BA19-F04252AFDEBD}" srcOrd="2" destOrd="0" presId="urn:microsoft.com/office/officeart/2008/layout/PictureStrips"/>
    <dgm:cxn modelId="{78A4C091-E783-4772-B3AD-F4F60E12AA65}" type="presParOf" srcId="{964F4306-DC25-4D13-BA19-F04252AFDEBD}" destId="{E82A40C8-392B-49B5-8D28-CFDDADF4BA10}" srcOrd="0" destOrd="0" presId="urn:microsoft.com/office/officeart/2008/layout/PictureStrips"/>
    <dgm:cxn modelId="{782EDBEE-95CE-4D01-8876-EECBA2C68674}" type="presParOf" srcId="{964F4306-DC25-4D13-BA19-F04252AFDEBD}" destId="{F15BF80F-0146-411E-A43C-AF50D4CFA01F}" srcOrd="1" destOrd="0" presId="urn:microsoft.com/office/officeart/2008/layout/PictureStrips"/>
    <dgm:cxn modelId="{F20C2851-D17A-4DC4-8008-EBDD14F98744}" type="presParOf" srcId="{71D70B9F-718B-4FDA-8E38-9E0DC88C43FF}" destId="{08A1ACA8-3AE1-4CC9-BD7F-8F4D43F734CD}" srcOrd="3" destOrd="0" presId="urn:microsoft.com/office/officeart/2008/layout/PictureStrips"/>
    <dgm:cxn modelId="{E6B93A65-E3D9-4DFF-A437-C9FADF08A3F0}" type="presParOf" srcId="{71D70B9F-718B-4FDA-8E38-9E0DC88C43FF}" destId="{8D9DBEB9-0222-4D8F-813A-B22F172540E8}" srcOrd="4" destOrd="0" presId="urn:microsoft.com/office/officeart/2008/layout/PictureStrips"/>
    <dgm:cxn modelId="{4114BA8F-52BA-4AEF-9C7B-837C8046743E}" type="presParOf" srcId="{8D9DBEB9-0222-4D8F-813A-B22F172540E8}" destId="{CA88EC1A-9C29-462C-B2D5-5DA14396E4C6}" srcOrd="0" destOrd="0" presId="urn:microsoft.com/office/officeart/2008/layout/PictureStrips"/>
    <dgm:cxn modelId="{B6099AC0-0B90-49AC-84A5-085FAD83B06E}" type="presParOf" srcId="{8D9DBEB9-0222-4D8F-813A-B22F172540E8}" destId="{2212F792-D8A4-4361-9E54-3F7685955C8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6A2BD-B90E-474F-A99F-893AD328F9C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5C2E254-E810-452C-B3B4-5866F9F5D81A}">
      <dgm:prSet phldrT="[Tekst]"/>
      <dgm:spPr/>
      <dgm:t>
        <a:bodyPr/>
        <a:lstStyle/>
        <a:p>
          <a:r>
            <a:rPr lang="pl-PL" dirty="0"/>
            <a:t>Start</a:t>
          </a:r>
        </a:p>
      </dgm:t>
    </dgm:pt>
    <dgm:pt modelId="{77F87545-1D31-4E0F-A661-6F4531DB401D}" type="parTrans" cxnId="{563386D6-09C9-49E3-817E-2BF89D1A19DE}">
      <dgm:prSet/>
      <dgm:spPr/>
      <dgm:t>
        <a:bodyPr/>
        <a:lstStyle/>
        <a:p>
          <a:endParaRPr lang="pl-PL"/>
        </a:p>
      </dgm:t>
    </dgm:pt>
    <dgm:pt modelId="{6147383D-1C0C-417D-9577-E0B665F01F69}" type="sibTrans" cxnId="{563386D6-09C9-49E3-817E-2BF89D1A19DE}">
      <dgm:prSet/>
      <dgm:spPr/>
      <dgm:t>
        <a:bodyPr/>
        <a:lstStyle/>
        <a:p>
          <a:endParaRPr lang="pl-PL"/>
        </a:p>
      </dgm:t>
    </dgm:pt>
    <dgm:pt modelId="{95DC3A63-EADC-4033-B493-6E50B6E6B4F4}">
      <dgm:prSet phldrT="[Tekst]" custT="1"/>
      <dgm:spPr/>
      <dgm:t>
        <a:bodyPr/>
        <a:lstStyle/>
        <a:p>
          <a:r>
            <a:rPr lang="pl-PL" sz="1600" dirty="0"/>
            <a:t>Konferencja</a:t>
          </a:r>
        </a:p>
      </dgm:t>
    </dgm:pt>
    <dgm:pt modelId="{594140D9-9096-48BA-8F17-30FD0700A420}" type="parTrans" cxnId="{9A418C39-A6B3-4E48-9C98-F1E98052461F}">
      <dgm:prSet/>
      <dgm:spPr/>
      <dgm:t>
        <a:bodyPr/>
        <a:lstStyle/>
        <a:p>
          <a:endParaRPr lang="pl-PL"/>
        </a:p>
      </dgm:t>
    </dgm:pt>
    <dgm:pt modelId="{E90AADF3-6D26-4874-A6E8-8EA3D1117F81}" type="sibTrans" cxnId="{9A418C39-A6B3-4E48-9C98-F1E98052461F}">
      <dgm:prSet/>
      <dgm:spPr/>
      <dgm:t>
        <a:bodyPr/>
        <a:lstStyle/>
        <a:p>
          <a:endParaRPr lang="pl-PL"/>
        </a:p>
      </dgm:t>
    </dgm:pt>
    <dgm:pt modelId="{79C8D0FC-501F-4A3D-AFE2-EA72F91AE9EF}">
      <dgm:prSet phldrT="[Tekst]" custT="1"/>
      <dgm:spPr/>
      <dgm:t>
        <a:bodyPr/>
        <a:lstStyle/>
        <a:p>
          <a:r>
            <a:rPr lang="pl-PL" sz="1600" dirty="0"/>
            <a:t>E-mail</a:t>
          </a:r>
        </a:p>
      </dgm:t>
    </dgm:pt>
    <dgm:pt modelId="{7B0B03DE-E3FA-4EB8-BDE1-878EC63E0635}" type="parTrans" cxnId="{8526650F-23F7-444B-88DD-08F5302AB453}">
      <dgm:prSet/>
      <dgm:spPr/>
      <dgm:t>
        <a:bodyPr/>
        <a:lstStyle/>
        <a:p>
          <a:endParaRPr lang="pl-PL"/>
        </a:p>
      </dgm:t>
    </dgm:pt>
    <dgm:pt modelId="{CB6093B7-0EC6-4B7D-B528-F77B210562A7}" type="sibTrans" cxnId="{8526650F-23F7-444B-88DD-08F5302AB453}">
      <dgm:prSet/>
      <dgm:spPr/>
      <dgm:t>
        <a:bodyPr/>
        <a:lstStyle/>
        <a:p>
          <a:endParaRPr lang="pl-PL"/>
        </a:p>
      </dgm:t>
    </dgm:pt>
    <dgm:pt modelId="{D6B73BC2-304B-4961-9CAB-7BC26D48067B}">
      <dgm:prSet phldrT="[Tekst]" custT="1"/>
      <dgm:spPr/>
      <dgm:t>
        <a:bodyPr/>
        <a:lstStyle/>
        <a:p>
          <a:r>
            <a:rPr lang="pl-PL" sz="1800" dirty="0" err="1"/>
            <a:t>Superwizja</a:t>
          </a:r>
          <a:r>
            <a:rPr lang="pl-PL" sz="1800" dirty="0"/>
            <a:t> dla specjalistów</a:t>
          </a:r>
        </a:p>
      </dgm:t>
    </dgm:pt>
    <dgm:pt modelId="{2E759A6F-1382-420D-9E08-4124AD64536F}" type="parTrans" cxnId="{5C1B6ADA-989A-4A7E-97EC-69C0CFFDAAF9}">
      <dgm:prSet/>
      <dgm:spPr/>
      <dgm:t>
        <a:bodyPr/>
        <a:lstStyle/>
        <a:p>
          <a:endParaRPr lang="pl-PL"/>
        </a:p>
      </dgm:t>
    </dgm:pt>
    <dgm:pt modelId="{44FDB8B2-B28C-4F20-A873-0314DC2AC519}" type="sibTrans" cxnId="{5C1B6ADA-989A-4A7E-97EC-69C0CFFDAAF9}">
      <dgm:prSet/>
      <dgm:spPr/>
      <dgm:t>
        <a:bodyPr/>
        <a:lstStyle/>
        <a:p>
          <a:endParaRPr lang="pl-PL"/>
        </a:p>
      </dgm:t>
    </dgm:pt>
    <dgm:pt modelId="{8DA21EFB-BB9B-407D-ABE5-9FCB7540515B}">
      <dgm:prSet phldrT="[Tekst]"/>
      <dgm:spPr/>
      <dgm:t>
        <a:bodyPr/>
        <a:lstStyle/>
        <a:p>
          <a:r>
            <a:rPr lang="pl-PL" dirty="0"/>
            <a:t>META</a:t>
          </a:r>
        </a:p>
      </dgm:t>
    </dgm:pt>
    <dgm:pt modelId="{73B99F15-AE0D-42E7-80C6-E1D37642D405}" type="parTrans" cxnId="{5E321AB7-A346-40C4-8737-568AF1BA8667}">
      <dgm:prSet/>
      <dgm:spPr/>
      <dgm:t>
        <a:bodyPr/>
        <a:lstStyle/>
        <a:p>
          <a:endParaRPr lang="pl-PL"/>
        </a:p>
      </dgm:t>
    </dgm:pt>
    <dgm:pt modelId="{5AA7B8FA-DEC4-4EC9-BF3E-BE16CBC81FF7}" type="sibTrans" cxnId="{5E321AB7-A346-40C4-8737-568AF1BA8667}">
      <dgm:prSet/>
      <dgm:spPr/>
      <dgm:t>
        <a:bodyPr/>
        <a:lstStyle/>
        <a:p>
          <a:endParaRPr lang="pl-PL"/>
        </a:p>
      </dgm:t>
    </dgm:pt>
    <dgm:pt modelId="{3CCE5703-55E3-445E-9924-DE347776CC02}">
      <dgm:prSet phldrT="[Tekst]" custT="1"/>
      <dgm:spPr/>
      <dgm:t>
        <a:bodyPr/>
        <a:lstStyle/>
        <a:p>
          <a:r>
            <a:rPr lang="pl-PL" sz="1400" dirty="0"/>
            <a:t>Wyjazd integracyjny dla dzieci i rodziców</a:t>
          </a:r>
        </a:p>
      </dgm:t>
    </dgm:pt>
    <dgm:pt modelId="{5FA650E0-DDD9-47A9-86C1-C73A3456792F}" type="parTrans" cxnId="{8474F2A2-E793-4377-8B53-459F7E28CB97}">
      <dgm:prSet/>
      <dgm:spPr/>
      <dgm:t>
        <a:bodyPr/>
        <a:lstStyle/>
        <a:p>
          <a:endParaRPr lang="pl-PL"/>
        </a:p>
      </dgm:t>
    </dgm:pt>
    <dgm:pt modelId="{BD4921B2-123C-47CB-A6EB-3132B6CABEC8}" type="sibTrans" cxnId="{8474F2A2-E793-4377-8B53-459F7E28CB97}">
      <dgm:prSet/>
      <dgm:spPr/>
      <dgm:t>
        <a:bodyPr/>
        <a:lstStyle/>
        <a:p>
          <a:endParaRPr lang="pl-PL"/>
        </a:p>
      </dgm:t>
    </dgm:pt>
    <dgm:pt modelId="{5FA64357-9056-4A58-95CD-98C560917862}">
      <dgm:prSet phldrT="[Tekst]" custT="1"/>
      <dgm:spPr/>
      <dgm:t>
        <a:bodyPr/>
        <a:lstStyle/>
        <a:p>
          <a:r>
            <a:rPr lang="pl-PL" sz="1400" dirty="0"/>
            <a:t>Konferencja</a:t>
          </a:r>
        </a:p>
      </dgm:t>
    </dgm:pt>
    <dgm:pt modelId="{A321D9A6-A78E-4861-949B-76687B55F0A8}" type="parTrans" cxnId="{4280A3E7-2843-4A0D-8E26-00DC276FB4CF}">
      <dgm:prSet/>
      <dgm:spPr/>
      <dgm:t>
        <a:bodyPr/>
        <a:lstStyle/>
        <a:p>
          <a:endParaRPr lang="pl-PL"/>
        </a:p>
      </dgm:t>
    </dgm:pt>
    <dgm:pt modelId="{D5AB5212-C802-4693-BF27-1042084D82B5}" type="sibTrans" cxnId="{4280A3E7-2843-4A0D-8E26-00DC276FB4CF}">
      <dgm:prSet/>
      <dgm:spPr/>
      <dgm:t>
        <a:bodyPr/>
        <a:lstStyle/>
        <a:p>
          <a:endParaRPr lang="pl-PL"/>
        </a:p>
      </dgm:t>
    </dgm:pt>
    <dgm:pt modelId="{08A5215A-6BF7-4C6C-B138-EDEDED90B2F1}">
      <dgm:prSet phldrT="[Tekst]" custT="1"/>
      <dgm:spPr/>
      <dgm:t>
        <a:bodyPr/>
        <a:lstStyle/>
        <a:p>
          <a:r>
            <a:rPr lang="pl-PL" sz="1600" dirty="0"/>
            <a:t>Strona www</a:t>
          </a:r>
        </a:p>
      </dgm:t>
    </dgm:pt>
    <dgm:pt modelId="{3039375F-D916-40D4-BBCC-B3D946C8FB32}" type="parTrans" cxnId="{505F3161-AF69-45C0-AA8D-D34E3FBC0ACA}">
      <dgm:prSet/>
      <dgm:spPr/>
      <dgm:t>
        <a:bodyPr/>
        <a:lstStyle/>
        <a:p>
          <a:endParaRPr lang="pl-PL"/>
        </a:p>
      </dgm:t>
    </dgm:pt>
    <dgm:pt modelId="{FA049EA5-6B32-4CF6-81F9-7C2DFCD10760}" type="sibTrans" cxnId="{505F3161-AF69-45C0-AA8D-D34E3FBC0ACA}">
      <dgm:prSet/>
      <dgm:spPr/>
      <dgm:t>
        <a:bodyPr/>
        <a:lstStyle/>
        <a:p>
          <a:endParaRPr lang="pl-PL"/>
        </a:p>
      </dgm:t>
    </dgm:pt>
    <dgm:pt modelId="{958F5D48-9150-4575-BDFA-14128C98F088}">
      <dgm:prSet phldrT="[Tekst]" custT="1"/>
      <dgm:spPr/>
      <dgm:t>
        <a:bodyPr/>
        <a:lstStyle/>
        <a:p>
          <a:r>
            <a:rPr lang="pl-PL" sz="1800" dirty="0"/>
            <a:t>Grupa wsparcia</a:t>
          </a:r>
        </a:p>
      </dgm:t>
    </dgm:pt>
    <dgm:pt modelId="{0DB8ED89-C5CF-455A-AB0B-A061C42999AC}" type="sibTrans" cxnId="{41B3A366-4DD0-4C92-8661-2C922EC757A4}">
      <dgm:prSet/>
      <dgm:spPr/>
      <dgm:t>
        <a:bodyPr/>
        <a:lstStyle/>
        <a:p>
          <a:endParaRPr lang="pl-PL"/>
        </a:p>
      </dgm:t>
    </dgm:pt>
    <dgm:pt modelId="{4FF833C8-AF33-4723-9948-D55A651EFBA2}" type="parTrans" cxnId="{41B3A366-4DD0-4C92-8661-2C922EC757A4}">
      <dgm:prSet/>
      <dgm:spPr/>
      <dgm:t>
        <a:bodyPr/>
        <a:lstStyle/>
        <a:p>
          <a:endParaRPr lang="pl-PL"/>
        </a:p>
      </dgm:t>
    </dgm:pt>
    <dgm:pt modelId="{3B996922-ECB6-4C5F-AC80-C7582CA29BE8}">
      <dgm:prSet phldrT="[Tekst]" phldr="1"/>
      <dgm:spPr/>
      <dgm:t>
        <a:bodyPr/>
        <a:lstStyle/>
        <a:p>
          <a:endParaRPr lang="pl-PL" dirty="0"/>
        </a:p>
      </dgm:t>
    </dgm:pt>
    <dgm:pt modelId="{4C76EBD5-211E-4B8F-809B-A57AE65D1094}" type="sibTrans" cxnId="{0919048E-AFFA-4920-8760-FB905F1B2031}">
      <dgm:prSet/>
      <dgm:spPr/>
      <dgm:t>
        <a:bodyPr/>
        <a:lstStyle/>
        <a:p>
          <a:endParaRPr lang="pl-PL"/>
        </a:p>
      </dgm:t>
    </dgm:pt>
    <dgm:pt modelId="{CEBF4F8E-A745-4895-9F73-77A424CC60BC}" type="parTrans" cxnId="{0919048E-AFFA-4920-8760-FB905F1B2031}">
      <dgm:prSet/>
      <dgm:spPr/>
      <dgm:t>
        <a:bodyPr/>
        <a:lstStyle/>
        <a:p>
          <a:endParaRPr lang="pl-PL"/>
        </a:p>
      </dgm:t>
    </dgm:pt>
    <dgm:pt modelId="{54A26702-9BF4-42D1-81FC-4C1685241244}">
      <dgm:prSet phldrT="[Tekst]"/>
      <dgm:spPr/>
      <dgm:t>
        <a:bodyPr/>
        <a:lstStyle/>
        <a:p>
          <a:endParaRPr lang="pl-PL" sz="1000" dirty="0"/>
        </a:p>
      </dgm:t>
    </dgm:pt>
    <dgm:pt modelId="{1D4F593A-F6A8-41D2-9210-29CF1D580097}" type="parTrans" cxnId="{50F0095A-1A2F-4A52-A68D-7365FFBABFED}">
      <dgm:prSet/>
      <dgm:spPr/>
      <dgm:t>
        <a:bodyPr/>
        <a:lstStyle/>
        <a:p>
          <a:endParaRPr lang="pl-PL"/>
        </a:p>
      </dgm:t>
    </dgm:pt>
    <dgm:pt modelId="{437796FB-A33B-415A-98FE-12F9777EAEEA}" type="sibTrans" cxnId="{50F0095A-1A2F-4A52-A68D-7365FFBABFED}">
      <dgm:prSet/>
      <dgm:spPr/>
      <dgm:t>
        <a:bodyPr/>
        <a:lstStyle/>
        <a:p>
          <a:endParaRPr lang="pl-PL"/>
        </a:p>
      </dgm:t>
    </dgm:pt>
    <dgm:pt modelId="{A14789CC-8636-44E1-91F5-61F09862A6D2}">
      <dgm:prSet phldrT="[Tekst]" custT="1"/>
      <dgm:spPr/>
      <dgm:t>
        <a:bodyPr/>
        <a:lstStyle/>
        <a:p>
          <a:r>
            <a:rPr lang="pl-PL" sz="1800" dirty="0"/>
            <a:t>Pomoc psychologa</a:t>
          </a:r>
        </a:p>
      </dgm:t>
    </dgm:pt>
    <dgm:pt modelId="{CF949D47-82C7-4C50-B439-995BAD5837D4}" type="parTrans" cxnId="{1042EABD-F8E6-493B-A0BE-1D3A8DDBC48F}">
      <dgm:prSet/>
      <dgm:spPr/>
      <dgm:t>
        <a:bodyPr/>
        <a:lstStyle/>
        <a:p>
          <a:endParaRPr lang="pl-PL"/>
        </a:p>
      </dgm:t>
    </dgm:pt>
    <dgm:pt modelId="{2DFBB7BD-CF51-4937-A5BE-AF81C7F3381C}" type="sibTrans" cxnId="{1042EABD-F8E6-493B-A0BE-1D3A8DDBC48F}">
      <dgm:prSet/>
      <dgm:spPr/>
      <dgm:t>
        <a:bodyPr/>
        <a:lstStyle/>
        <a:p>
          <a:endParaRPr lang="pl-PL"/>
        </a:p>
      </dgm:t>
    </dgm:pt>
    <dgm:pt modelId="{01DEA83D-7E42-431D-BCBD-5285B42B5D4B}">
      <dgm:prSet phldrT="[Tekst]" custT="1"/>
      <dgm:spPr/>
      <dgm:t>
        <a:bodyPr/>
        <a:lstStyle/>
        <a:p>
          <a:r>
            <a:rPr lang="pl-PL" sz="1600" dirty="0"/>
            <a:t>Ankieta i raport</a:t>
          </a:r>
        </a:p>
      </dgm:t>
    </dgm:pt>
    <dgm:pt modelId="{10BD9B28-590D-4B4A-8263-1775E6A7F9F1}" type="parTrans" cxnId="{0A6D5B48-8264-48A7-A350-2714AB096D05}">
      <dgm:prSet/>
      <dgm:spPr/>
      <dgm:t>
        <a:bodyPr/>
        <a:lstStyle/>
        <a:p>
          <a:endParaRPr lang="pl-PL"/>
        </a:p>
      </dgm:t>
    </dgm:pt>
    <dgm:pt modelId="{88257275-689E-42EB-883D-EABFB2806251}" type="sibTrans" cxnId="{0A6D5B48-8264-48A7-A350-2714AB096D05}">
      <dgm:prSet/>
      <dgm:spPr/>
      <dgm:t>
        <a:bodyPr/>
        <a:lstStyle/>
        <a:p>
          <a:endParaRPr lang="pl-PL"/>
        </a:p>
      </dgm:t>
    </dgm:pt>
    <dgm:pt modelId="{818F7CE6-7AC3-4F6A-8690-C0F491D49D24}">
      <dgm:prSet phldrT="[Tekst]" custT="1"/>
      <dgm:spPr/>
      <dgm:t>
        <a:bodyPr/>
        <a:lstStyle/>
        <a:p>
          <a:r>
            <a:rPr lang="pl-PL" sz="1800" dirty="0"/>
            <a:t>Wyjazd integracyjny dla dzieci i rodziców</a:t>
          </a:r>
        </a:p>
      </dgm:t>
    </dgm:pt>
    <dgm:pt modelId="{5F8D9A34-1D98-440C-AE59-5952E3C538E9}" type="parTrans" cxnId="{78700F4E-BD7A-4707-AFA1-886FA504A406}">
      <dgm:prSet/>
      <dgm:spPr/>
      <dgm:t>
        <a:bodyPr/>
        <a:lstStyle/>
        <a:p>
          <a:endParaRPr lang="pl-PL"/>
        </a:p>
      </dgm:t>
    </dgm:pt>
    <dgm:pt modelId="{E8A0FD10-9091-4B2A-9DC9-0C1F7A3CA84E}" type="sibTrans" cxnId="{78700F4E-BD7A-4707-AFA1-886FA504A406}">
      <dgm:prSet/>
      <dgm:spPr/>
      <dgm:t>
        <a:bodyPr/>
        <a:lstStyle/>
        <a:p>
          <a:endParaRPr lang="pl-PL"/>
        </a:p>
      </dgm:t>
    </dgm:pt>
    <dgm:pt modelId="{775CB620-E637-48D9-ABDD-EEF39637AC68}">
      <dgm:prSet phldrT="[Tekst]" custT="1"/>
      <dgm:spPr/>
      <dgm:t>
        <a:bodyPr/>
        <a:lstStyle/>
        <a:p>
          <a:r>
            <a:rPr lang="pl-PL" sz="1400" dirty="0"/>
            <a:t>Szkolenie dla specjalistów</a:t>
          </a:r>
        </a:p>
      </dgm:t>
    </dgm:pt>
    <dgm:pt modelId="{289FA0B5-A07F-431E-8A34-DACF34E27DD3}" type="parTrans" cxnId="{BB22B641-8605-4AC5-9AFA-D91D170FAA22}">
      <dgm:prSet/>
      <dgm:spPr/>
      <dgm:t>
        <a:bodyPr/>
        <a:lstStyle/>
        <a:p>
          <a:endParaRPr lang="pl-PL"/>
        </a:p>
      </dgm:t>
    </dgm:pt>
    <dgm:pt modelId="{E2AFD5D4-6A1F-461B-A843-63152F492CF6}" type="sibTrans" cxnId="{BB22B641-8605-4AC5-9AFA-D91D170FAA22}">
      <dgm:prSet/>
      <dgm:spPr/>
      <dgm:t>
        <a:bodyPr/>
        <a:lstStyle/>
        <a:p>
          <a:endParaRPr lang="pl-PL"/>
        </a:p>
      </dgm:t>
    </dgm:pt>
    <dgm:pt modelId="{104B7DA9-D927-4D14-BBC1-C740ABC09A16}">
      <dgm:prSet phldrT="[Tekst]" custT="1"/>
      <dgm:spPr/>
      <dgm:t>
        <a:bodyPr/>
        <a:lstStyle/>
        <a:p>
          <a:r>
            <a:rPr lang="pl-PL" sz="1800" dirty="0"/>
            <a:t>Warsztaty dla rodziców</a:t>
          </a:r>
        </a:p>
      </dgm:t>
    </dgm:pt>
    <dgm:pt modelId="{2500F1C6-2440-4F3D-BE1A-30FF5BDE676A}" type="parTrans" cxnId="{D96422CC-983C-4A31-B18B-012A9693C6FB}">
      <dgm:prSet/>
      <dgm:spPr/>
      <dgm:t>
        <a:bodyPr/>
        <a:lstStyle/>
        <a:p>
          <a:endParaRPr lang="pl-PL"/>
        </a:p>
      </dgm:t>
    </dgm:pt>
    <dgm:pt modelId="{76DB90F9-639C-4D70-8633-4773A80B63E8}" type="sibTrans" cxnId="{D96422CC-983C-4A31-B18B-012A9693C6FB}">
      <dgm:prSet/>
      <dgm:spPr/>
      <dgm:t>
        <a:bodyPr/>
        <a:lstStyle/>
        <a:p>
          <a:endParaRPr lang="pl-PL"/>
        </a:p>
      </dgm:t>
    </dgm:pt>
    <dgm:pt modelId="{73BAF6A8-BDFD-4F0E-913D-D6266F716A32}" type="pres">
      <dgm:prSet presAssocID="{FF56A2BD-B90E-474F-A99F-893AD328F9C9}" presName="Name0" presStyleCnt="0">
        <dgm:presLayoutVars>
          <dgm:dir/>
          <dgm:animLvl val="lvl"/>
          <dgm:resizeHandles val="exact"/>
        </dgm:presLayoutVars>
      </dgm:prSet>
      <dgm:spPr/>
    </dgm:pt>
    <dgm:pt modelId="{54ECD3EC-0C24-4A0C-BD47-CB2CB636A85E}" type="pres">
      <dgm:prSet presAssocID="{FF56A2BD-B90E-474F-A99F-893AD328F9C9}" presName="tSp" presStyleCnt="0"/>
      <dgm:spPr/>
    </dgm:pt>
    <dgm:pt modelId="{F0C4D57D-C97B-4001-9364-CE9BB473BAC7}" type="pres">
      <dgm:prSet presAssocID="{FF56A2BD-B90E-474F-A99F-893AD328F9C9}" presName="bSp" presStyleCnt="0"/>
      <dgm:spPr/>
    </dgm:pt>
    <dgm:pt modelId="{51C3EBAC-30D9-49F9-AEC2-37FC336F33F4}" type="pres">
      <dgm:prSet presAssocID="{FF56A2BD-B90E-474F-A99F-893AD328F9C9}" presName="process" presStyleCnt="0"/>
      <dgm:spPr/>
    </dgm:pt>
    <dgm:pt modelId="{6A2A4A25-2F4D-464D-A161-299C7D1E085B}" type="pres">
      <dgm:prSet presAssocID="{B5C2E254-E810-452C-B3B4-5866F9F5D81A}" presName="composite1" presStyleCnt="0"/>
      <dgm:spPr/>
    </dgm:pt>
    <dgm:pt modelId="{35F297E2-16FA-46F5-976F-42C442F31F4A}" type="pres">
      <dgm:prSet presAssocID="{B5C2E254-E810-452C-B3B4-5866F9F5D81A}" presName="dummyNode1" presStyleLbl="node1" presStyleIdx="0" presStyleCnt="3"/>
      <dgm:spPr/>
    </dgm:pt>
    <dgm:pt modelId="{FA1FE85F-CD95-4A4D-B993-DE5CE3FFFE7B}" type="pres">
      <dgm:prSet presAssocID="{B5C2E254-E810-452C-B3B4-5866F9F5D81A}" presName="childNode1" presStyleLbl="bgAcc1" presStyleIdx="0" presStyleCnt="3" custScaleX="126782" custScaleY="141681" custLinFactNeighborX="-9721" custLinFactNeighborY="41831">
        <dgm:presLayoutVars>
          <dgm:bulletEnabled val="1"/>
        </dgm:presLayoutVars>
      </dgm:prSet>
      <dgm:spPr/>
    </dgm:pt>
    <dgm:pt modelId="{1775B1A8-4328-4A93-AB30-F7B17ADF3002}" type="pres">
      <dgm:prSet presAssocID="{B5C2E254-E810-452C-B3B4-5866F9F5D81A}" presName="childNode1tx" presStyleLbl="bgAcc1" presStyleIdx="0" presStyleCnt="3">
        <dgm:presLayoutVars>
          <dgm:bulletEnabled val="1"/>
        </dgm:presLayoutVars>
      </dgm:prSet>
      <dgm:spPr/>
    </dgm:pt>
    <dgm:pt modelId="{E091FDA9-BD20-4C37-8911-654E5027D187}" type="pres">
      <dgm:prSet presAssocID="{B5C2E254-E810-452C-B3B4-5866F9F5D81A}" presName="parentNode1" presStyleLbl="node1" presStyleIdx="0" presStyleCnt="3" custScaleY="84708" custLinFactY="51855" custLinFactNeighborX="-36394" custLinFactNeighborY="100000">
        <dgm:presLayoutVars>
          <dgm:chMax val="1"/>
          <dgm:bulletEnabled val="1"/>
        </dgm:presLayoutVars>
      </dgm:prSet>
      <dgm:spPr/>
    </dgm:pt>
    <dgm:pt modelId="{EB011448-7C52-43F0-A4CA-DC1D7B6CC977}" type="pres">
      <dgm:prSet presAssocID="{B5C2E254-E810-452C-B3B4-5866F9F5D81A}" presName="connSite1" presStyleCnt="0"/>
      <dgm:spPr/>
    </dgm:pt>
    <dgm:pt modelId="{4D6289EB-F8E8-45F2-8033-95B5F5633D23}" type="pres">
      <dgm:prSet presAssocID="{6147383D-1C0C-417D-9577-E0B665F01F69}" presName="Name9" presStyleLbl="sibTrans2D1" presStyleIdx="0" presStyleCnt="2" custScaleX="70567" custLinFactNeighborX="-20555" custLinFactNeighborY="9210"/>
      <dgm:spPr/>
    </dgm:pt>
    <dgm:pt modelId="{30A47F50-AE24-4E80-A6C9-62ADF719FC42}" type="pres">
      <dgm:prSet presAssocID="{3B996922-ECB6-4C5F-AC80-C7582CA29BE8}" presName="composite2" presStyleCnt="0"/>
      <dgm:spPr/>
    </dgm:pt>
    <dgm:pt modelId="{3BDAB4FF-C2F1-4629-A487-9BDF270B653E}" type="pres">
      <dgm:prSet presAssocID="{3B996922-ECB6-4C5F-AC80-C7582CA29BE8}" presName="dummyNode2" presStyleLbl="node1" presStyleIdx="0" presStyleCnt="3"/>
      <dgm:spPr/>
    </dgm:pt>
    <dgm:pt modelId="{6A55682B-D4F1-4F50-8FA6-EFEFB41BDA6C}" type="pres">
      <dgm:prSet presAssocID="{3B996922-ECB6-4C5F-AC80-C7582CA29BE8}" presName="childNode2" presStyleLbl="bgAcc1" presStyleIdx="1" presStyleCnt="3" custScaleX="173848" custScaleY="236410">
        <dgm:presLayoutVars>
          <dgm:bulletEnabled val="1"/>
        </dgm:presLayoutVars>
      </dgm:prSet>
      <dgm:spPr/>
    </dgm:pt>
    <dgm:pt modelId="{FA321543-3779-4D32-B79F-68B8EB2A17F2}" type="pres">
      <dgm:prSet presAssocID="{3B996922-ECB6-4C5F-AC80-C7582CA29BE8}" presName="childNode2tx" presStyleLbl="bgAcc1" presStyleIdx="1" presStyleCnt="3">
        <dgm:presLayoutVars>
          <dgm:bulletEnabled val="1"/>
        </dgm:presLayoutVars>
      </dgm:prSet>
      <dgm:spPr/>
    </dgm:pt>
    <dgm:pt modelId="{B7396DF9-A776-4162-9C01-B622AAD4D404}" type="pres">
      <dgm:prSet presAssocID="{3B996922-ECB6-4C5F-AC80-C7582CA29BE8}" presName="parentNode2" presStyleLbl="node1" presStyleIdx="1" presStyleCnt="3" custLinFactY="-21068" custLinFactNeighborX="-11494" custLinFactNeighborY="-100000">
        <dgm:presLayoutVars>
          <dgm:chMax val="0"/>
          <dgm:bulletEnabled val="1"/>
        </dgm:presLayoutVars>
      </dgm:prSet>
      <dgm:spPr/>
    </dgm:pt>
    <dgm:pt modelId="{799DB9FF-3923-43CD-B7A1-C2C682F6EDFD}" type="pres">
      <dgm:prSet presAssocID="{3B996922-ECB6-4C5F-AC80-C7582CA29BE8}" presName="connSite2" presStyleCnt="0"/>
      <dgm:spPr/>
    </dgm:pt>
    <dgm:pt modelId="{0EED12E5-780B-4EA6-AD2F-9A2CD444195E}" type="pres">
      <dgm:prSet presAssocID="{4C76EBD5-211E-4B8F-809B-A57AE65D1094}" presName="Name18" presStyleLbl="sibTrans2D1" presStyleIdx="1" presStyleCnt="2"/>
      <dgm:spPr/>
    </dgm:pt>
    <dgm:pt modelId="{3047401F-C12B-4E90-88D2-AC57FE6388E6}" type="pres">
      <dgm:prSet presAssocID="{8DA21EFB-BB9B-407D-ABE5-9FCB7540515B}" presName="composite1" presStyleCnt="0"/>
      <dgm:spPr/>
    </dgm:pt>
    <dgm:pt modelId="{483942B4-0BE1-4F5E-8EB0-9AA39510D73F}" type="pres">
      <dgm:prSet presAssocID="{8DA21EFB-BB9B-407D-ABE5-9FCB7540515B}" presName="dummyNode1" presStyleLbl="node1" presStyleIdx="1" presStyleCnt="3"/>
      <dgm:spPr/>
    </dgm:pt>
    <dgm:pt modelId="{16CADD1C-35D1-4868-9D7D-29BC48517560}" type="pres">
      <dgm:prSet presAssocID="{8DA21EFB-BB9B-407D-ABE5-9FCB7540515B}" presName="childNode1" presStyleLbl="bgAcc1" presStyleIdx="2" presStyleCnt="3" custScaleY="141829">
        <dgm:presLayoutVars>
          <dgm:bulletEnabled val="1"/>
        </dgm:presLayoutVars>
      </dgm:prSet>
      <dgm:spPr/>
    </dgm:pt>
    <dgm:pt modelId="{0D387079-E046-495D-BE36-3C44A029C3D9}" type="pres">
      <dgm:prSet presAssocID="{8DA21EFB-BB9B-407D-ABE5-9FCB7540515B}" presName="childNode1tx" presStyleLbl="bgAcc1" presStyleIdx="2" presStyleCnt="3">
        <dgm:presLayoutVars>
          <dgm:bulletEnabled val="1"/>
        </dgm:presLayoutVars>
      </dgm:prSet>
      <dgm:spPr/>
    </dgm:pt>
    <dgm:pt modelId="{FDA4BE0B-99D7-4C00-B535-DB6F3B39F8E9}" type="pres">
      <dgm:prSet presAssocID="{8DA21EFB-BB9B-407D-ABE5-9FCB7540515B}" presName="parentNode1" presStyleLbl="node1" presStyleIdx="2" presStyleCnt="3" custLinFactNeighborX="-6606" custLinFactNeighborY="61547">
        <dgm:presLayoutVars>
          <dgm:chMax val="1"/>
          <dgm:bulletEnabled val="1"/>
        </dgm:presLayoutVars>
      </dgm:prSet>
      <dgm:spPr/>
    </dgm:pt>
    <dgm:pt modelId="{C1E7B7D4-B90D-40A3-93EA-155E325DBA18}" type="pres">
      <dgm:prSet presAssocID="{8DA21EFB-BB9B-407D-ABE5-9FCB7540515B}" presName="connSite1" presStyleCnt="0"/>
      <dgm:spPr/>
    </dgm:pt>
  </dgm:ptLst>
  <dgm:cxnLst>
    <dgm:cxn modelId="{6E25C605-9B79-452D-85AB-AFCEDE7FC8B7}" type="presOf" srcId="{775CB620-E637-48D9-ABDD-EEF39637AC68}" destId="{0D387079-E046-495D-BE36-3C44A029C3D9}" srcOrd="1" destOrd="1" presId="urn:microsoft.com/office/officeart/2005/8/layout/hProcess4"/>
    <dgm:cxn modelId="{71182E09-E9B9-4DEA-8AD5-913736088BEA}" type="presOf" srcId="{95DC3A63-EADC-4033-B493-6E50B6E6B4F4}" destId="{FA1FE85F-CD95-4A4D-B993-DE5CE3FFFE7B}" srcOrd="0" destOrd="0" presId="urn:microsoft.com/office/officeart/2005/8/layout/hProcess4"/>
    <dgm:cxn modelId="{30877D0C-63D3-4EA1-8B0E-5DAE817740F3}" type="presOf" srcId="{3CCE5703-55E3-445E-9924-DE347776CC02}" destId="{0D387079-E046-495D-BE36-3C44A029C3D9}" srcOrd="1" destOrd="0" presId="urn:microsoft.com/office/officeart/2005/8/layout/hProcess4"/>
    <dgm:cxn modelId="{8526650F-23F7-444B-88DD-08F5302AB453}" srcId="{B5C2E254-E810-452C-B3B4-5866F9F5D81A}" destId="{79C8D0FC-501F-4A3D-AFE2-EA72F91AE9EF}" srcOrd="1" destOrd="0" parTransId="{7B0B03DE-E3FA-4EB8-BDE1-878EC63E0635}" sibTransId="{CB6093B7-0EC6-4B7D-B528-F77B210562A7}"/>
    <dgm:cxn modelId="{016F4D16-D923-46F3-8317-BE365725E553}" type="presOf" srcId="{B5C2E254-E810-452C-B3B4-5866F9F5D81A}" destId="{E091FDA9-BD20-4C37-8911-654E5027D187}" srcOrd="0" destOrd="0" presId="urn:microsoft.com/office/officeart/2005/8/layout/hProcess4"/>
    <dgm:cxn modelId="{00EE4A1A-822D-436B-9C49-1E303C013B7E}" type="presOf" srcId="{4C76EBD5-211E-4B8F-809B-A57AE65D1094}" destId="{0EED12E5-780B-4EA6-AD2F-9A2CD444195E}" srcOrd="0" destOrd="0" presId="urn:microsoft.com/office/officeart/2005/8/layout/hProcess4"/>
    <dgm:cxn modelId="{B6B5FA25-2DD2-4987-870F-82951D1851B6}" type="presOf" srcId="{08A5215A-6BF7-4C6C-B138-EDEDED90B2F1}" destId="{1775B1A8-4328-4A93-AB30-F7B17ADF3002}" srcOrd="1" destOrd="2" presId="urn:microsoft.com/office/officeart/2005/8/layout/hProcess4"/>
    <dgm:cxn modelId="{B4DE4626-11DC-4F64-AAE8-FC105209C9C9}" type="presOf" srcId="{79C8D0FC-501F-4A3D-AFE2-EA72F91AE9EF}" destId="{FA1FE85F-CD95-4A4D-B993-DE5CE3FFFE7B}" srcOrd="0" destOrd="1" presId="urn:microsoft.com/office/officeart/2005/8/layout/hProcess4"/>
    <dgm:cxn modelId="{D38A7D2A-C208-471B-AED9-DA785F5A4C7A}" type="presOf" srcId="{958F5D48-9150-4575-BDFA-14128C98F088}" destId="{6A55682B-D4F1-4F50-8FA6-EFEFB41BDA6C}" srcOrd="0" destOrd="0" presId="urn:microsoft.com/office/officeart/2005/8/layout/hProcess4"/>
    <dgm:cxn modelId="{9A418C39-A6B3-4E48-9C98-F1E98052461F}" srcId="{B5C2E254-E810-452C-B3B4-5866F9F5D81A}" destId="{95DC3A63-EADC-4033-B493-6E50B6E6B4F4}" srcOrd="0" destOrd="0" parTransId="{594140D9-9096-48BA-8F17-30FD0700A420}" sibTransId="{E90AADF3-6D26-4874-A6E8-8EA3D1117F81}"/>
    <dgm:cxn modelId="{6309343A-446D-4B31-950B-CD7F7A191102}" type="presOf" srcId="{104B7DA9-D927-4D14-BBC1-C740ABC09A16}" destId="{6A55682B-D4F1-4F50-8FA6-EFEFB41BDA6C}" srcOrd="0" destOrd="4" presId="urn:microsoft.com/office/officeart/2005/8/layout/hProcess4"/>
    <dgm:cxn modelId="{505F3161-AF69-45C0-AA8D-D34E3FBC0ACA}" srcId="{B5C2E254-E810-452C-B3B4-5866F9F5D81A}" destId="{08A5215A-6BF7-4C6C-B138-EDEDED90B2F1}" srcOrd="2" destOrd="0" parTransId="{3039375F-D916-40D4-BBCC-B3D946C8FB32}" sibTransId="{FA049EA5-6B32-4CF6-81F9-7C2DFCD10760}"/>
    <dgm:cxn modelId="{BB22B641-8605-4AC5-9AFA-D91D170FAA22}" srcId="{8DA21EFB-BB9B-407D-ABE5-9FCB7540515B}" destId="{775CB620-E637-48D9-ABDD-EEF39637AC68}" srcOrd="1" destOrd="0" parTransId="{289FA0B5-A07F-431E-8A34-DACF34E27DD3}" sibTransId="{E2AFD5D4-6A1F-461B-A843-63152F492CF6}"/>
    <dgm:cxn modelId="{3072CD61-E4B5-4927-B566-B1DB764BFAEC}" type="presOf" srcId="{95DC3A63-EADC-4033-B493-6E50B6E6B4F4}" destId="{1775B1A8-4328-4A93-AB30-F7B17ADF3002}" srcOrd="1" destOrd="0" presId="urn:microsoft.com/office/officeart/2005/8/layout/hProcess4"/>
    <dgm:cxn modelId="{41B3A366-4DD0-4C92-8661-2C922EC757A4}" srcId="{3B996922-ECB6-4C5F-AC80-C7582CA29BE8}" destId="{958F5D48-9150-4575-BDFA-14128C98F088}" srcOrd="0" destOrd="0" parTransId="{4FF833C8-AF33-4723-9948-D55A651EFBA2}" sibTransId="{0DB8ED89-C5CF-455A-AB0B-A061C42999AC}"/>
    <dgm:cxn modelId="{CD7A2A48-2165-4D43-BF2E-9B39612C44E0}" type="presOf" srcId="{3CCE5703-55E3-445E-9924-DE347776CC02}" destId="{16CADD1C-35D1-4868-9D7D-29BC48517560}" srcOrd="0" destOrd="0" presId="urn:microsoft.com/office/officeart/2005/8/layout/hProcess4"/>
    <dgm:cxn modelId="{0A6D5B48-8264-48A7-A350-2714AB096D05}" srcId="{B5C2E254-E810-452C-B3B4-5866F9F5D81A}" destId="{01DEA83D-7E42-431D-BCBD-5285B42B5D4B}" srcOrd="3" destOrd="0" parTransId="{10BD9B28-590D-4B4A-8263-1775E6A7F9F1}" sibTransId="{88257275-689E-42EB-883D-EABFB2806251}"/>
    <dgm:cxn modelId="{698BD149-5AAF-4D33-BFE3-09E5B8F8DFE8}" type="presOf" srcId="{8DA21EFB-BB9B-407D-ABE5-9FCB7540515B}" destId="{FDA4BE0B-99D7-4C00-B535-DB6F3B39F8E9}" srcOrd="0" destOrd="0" presId="urn:microsoft.com/office/officeart/2005/8/layout/hProcess4"/>
    <dgm:cxn modelId="{78700F4E-BD7A-4707-AFA1-886FA504A406}" srcId="{3B996922-ECB6-4C5F-AC80-C7582CA29BE8}" destId="{818F7CE6-7AC3-4F6A-8690-C0F491D49D24}" srcOrd="1" destOrd="0" parTransId="{5F8D9A34-1D98-440C-AE59-5952E3C538E9}" sibTransId="{E8A0FD10-9091-4B2A-9DC9-0C1F7A3CA84E}"/>
    <dgm:cxn modelId="{8FECD279-CA4B-47C0-B9A7-C7C880F4B46B}" type="presOf" srcId="{54A26702-9BF4-42D1-81FC-4C1685241244}" destId="{FA321543-3779-4D32-B79F-68B8EB2A17F2}" srcOrd="1" destOrd="5" presId="urn:microsoft.com/office/officeart/2005/8/layout/hProcess4"/>
    <dgm:cxn modelId="{50F0095A-1A2F-4A52-A68D-7365FFBABFED}" srcId="{3B996922-ECB6-4C5F-AC80-C7582CA29BE8}" destId="{54A26702-9BF4-42D1-81FC-4C1685241244}" srcOrd="5" destOrd="0" parTransId="{1D4F593A-F6A8-41D2-9210-29CF1D580097}" sibTransId="{437796FB-A33B-415A-98FE-12F9777EAEEA}"/>
    <dgm:cxn modelId="{FEC8AB7D-215F-44B7-A805-D789B5C9F2C9}" type="presOf" srcId="{A14789CC-8636-44E1-91F5-61F09862A6D2}" destId="{6A55682B-D4F1-4F50-8FA6-EFEFB41BDA6C}" srcOrd="0" destOrd="3" presId="urn:microsoft.com/office/officeart/2005/8/layout/hProcess4"/>
    <dgm:cxn modelId="{4C82B38A-F42E-4A77-8773-5D37A914066C}" type="presOf" srcId="{818F7CE6-7AC3-4F6A-8690-C0F491D49D24}" destId="{6A55682B-D4F1-4F50-8FA6-EFEFB41BDA6C}" srcOrd="0" destOrd="1" presId="urn:microsoft.com/office/officeart/2005/8/layout/hProcess4"/>
    <dgm:cxn modelId="{0919048E-AFFA-4920-8760-FB905F1B2031}" srcId="{FF56A2BD-B90E-474F-A99F-893AD328F9C9}" destId="{3B996922-ECB6-4C5F-AC80-C7582CA29BE8}" srcOrd="1" destOrd="0" parTransId="{CEBF4F8E-A745-4895-9F73-77A424CC60BC}" sibTransId="{4C76EBD5-211E-4B8F-809B-A57AE65D1094}"/>
    <dgm:cxn modelId="{58EAE08E-20FB-4F01-8A2B-3C9B6361F10A}" type="presOf" srcId="{01DEA83D-7E42-431D-BCBD-5285B42B5D4B}" destId="{1775B1A8-4328-4A93-AB30-F7B17ADF3002}" srcOrd="1" destOrd="3" presId="urn:microsoft.com/office/officeart/2005/8/layout/hProcess4"/>
    <dgm:cxn modelId="{E4D0E595-6F2A-44F5-B101-20DEBF74E0B9}" type="presOf" srcId="{818F7CE6-7AC3-4F6A-8690-C0F491D49D24}" destId="{FA321543-3779-4D32-B79F-68B8EB2A17F2}" srcOrd="1" destOrd="1" presId="urn:microsoft.com/office/officeart/2005/8/layout/hProcess4"/>
    <dgm:cxn modelId="{8D642C99-FC7F-4648-8EE5-52F9C8E79D7B}" type="presOf" srcId="{5FA64357-9056-4A58-95CD-98C560917862}" destId="{0D387079-E046-495D-BE36-3C44A029C3D9}" srcOrd="1" destOrd="2" presId="urn:microsoft.com/office/officeart/2005/8/layout/hProcess4"/>
    <dgm:cxn modelId="{4D49429E-506E-4DEA-875C-2210DCE43415}" type="presOf" srcId="{6147383D-1C0C-417D-9577-E0B665F01F69}" destId="{4D6289EB-F8E8-45F2-8033-95B5F5633D23}" srcOrd="0" destOrd="0" presId="urn:microsoft.com/office/officeart/2005/8/layout/hProcess4"/>
    <dgm:cxn modelId="{F271CCA0-2D81-490F-8544-88D318AD914D}" type="presOf" srcId="{79C8D0FC-501F-4A3D-AFE2-EA72F91AE9EF}" destId="{1775B1A8-4328-4A93-AB30-F7B17ADF3002}" srcOrd="1" destOrd="1" presId="urn:microsoft.com/office/officeart/2005/8/layout/hProcess4"/>
    <dgm:cxn modelId="{64395BA2-CB36-4E66-8D63-BEF943FC0B3B}" type="presOf" srcId="{3B996922-ECB6-4C5F-AC80-C7582CA29BE8}" destId="{B7396DF9-A776-4162-9C01-B622AAD4D404}" srcOrd="0" destOrd="0" presId="urn:microsoft.com/office/officeart/2005/8/layout/hProcess4"/>
    <dgm:cxn modelId="{8474F2A2-E793-4377-8B53-459F7E28CB97}" srcId="{8DA21EFB-BB9B-407D-ABE5-9FCB7540515B}" destId="{3CCE5703-55E3-445E-9924-DE347776CC02}" srcOrd="0" destOrd="0" parTransId="{5FA650E0-DDD9-47A9-86C1-C73A3456792F}" sibTransId="{BD4921B2-123C-47CB-A6EB-3132B6CABEC8}"/>
    <dgm:cxn modelId="{458A7EAE-FFE5-422F-8354-80076D4A2DD7}" type="presOf" srcId="{775CB620-E637-48D9-ABDD-EEF39637AC68}" destId="{16CADD1C-35D1-4868-9D7D-29BC48517560}" srcOrd="0" destOrd="1" presId="urn:microsoft.com/office/officeart/2005/8/layout/hProcess4"/>
    <dgm:cxn modelId="{5E321AB7-A346-40C4-8737-568AF1BA8667}" srcId="{FF56A2BD-B90E-474F-A99F-893AD328F9C9}" destId="{8DA21EFB-BB9B-407D-ABE5-9FCB7540515B}" srcOrd="2" destOrd="0" parTransId="{73B99F15-AE0D-42E7-80C6-E1D37642D405}" sibTransId="{5AA7B8FA-DEC4-4EC9-BF3E-BE16CBC81FF7}"/>
    <dgm:cxn modelId="{AA3653BA-897B-411F-9AA5-742B7E2785EA}" type="presOf" srcId="{D6B73BC2-304B-4961-9CAB-7BC26D48067B}" destId="{FA321543-3779-4D32-B79F-68B8EB2A17F2}" srcOrd="1" destOrd="2" presId="urn:microsoft.com/office/officeart/2005/8/layout/hProcess4"/>
    <dgm:cxn modelId="{1042EABD-F8E6-493B-A0BE-1D3A8DDBC48F}" srcId="{3B996922-ECB6-4C5F-AC80-C7582CA29BE8}" destId="{A14789CC-8636-44E1-91F5-61F09862A6D2}" srcOrd="3" destOrd="0" parTransId="{CF949D47-82C7-4C50-B439-995BAD5837D4}" sibTransId="{2DFBB7BD-CF51-4937-A5BE-AF81C7F3381C}"/>
    <dgm:cxn modelId="{0963FFC2-E191-4047-93B2-A31724196402}" type="presOf" srcId="{54A26702-9BF4-42D1-81FC-4C1685241244}" destId="{6A55682B-D4F1-4F50-8FA6-EFEFB41BDA6C}" srcOrd="0" destOrd="5" presId="urn:microsoft.com/office/officeart/2005/8/layout/hProcess4"/>
    <dgm:cxn modelId="{622F80C6-0539-4A52-90EA-7183677318BC}" type="presOf" srcId="{958F5D48-9150-4575-BDFA-14128C98F088}" destId="{FA321543-3779-4D32-B79F-68B8EB2A17F2}" srcOrd="1" destOrd="0" presId="urn:microsoft.com/office/officeart/2005/8/layout/hProcess4"/>
    <dgm:cxn modelId="{42B636C7-FD89-47CF-A551-9499A5383717}" type="presOf" srcId="{D6B73BC2-304B-4961-9CAB-7BC26D48067B}" destId="{6A55682B-D4F1-4F50-8FA6-EFEFB41BDA6C}" srcOrd="0" destOrd="2" presId="urn:microsoft.com/office/officeart/2005/8/layout/hProcess4"/>
    <dgm:cxn modelId="{D96422CC-983C-4A31-B18B-012A9693C6FB}" srcId="{3B996922-ECB6-4C5F-AC80-C7582CA29BE8}" destId="{104B7DA9-D927-4D14-BBC1-C740ABC09A16}" srcOrd="4" destOrd="0" parTransId="{2500F1C6-2440-4F3D-BE1A-30FF5BDE676A}" sibTransId="{76DB90F9-639C-4D70-8633-4773A80B63E8}"/>
    <dgm:cxn modelId="{FE7466D1-5BE3-4035-B514-CFE289B07FF3}" type="presOf" srcId="{01DEA83D-7E42-431D-BCBD-5285B42B5D4B}" destId="{FA1FE85F-CD95-4A4D-B993-DE5CE3FFFE7B}" srcOrd="0" destOrd="3" presId="urn:microsoft.com/office/officeart/2005/8/layout/hProcess4"/>
    <dgm:cxn modelId="{563386D6-09C9-49E3-817E-2BF89D1A19DE}" srcId="{FF56A2BD-B90E-474F-A99F-893AD328F9C9}" destId="{B5C2E254-E810-452C-B3B4-5866F9F5D81A}" srcOrd="0" destOrd="0" parTransId="{77F87545-1D31-4E0F-A661-6F4531DB401D}" sibTransId="{6147383D-1C0C-417D-9577-E0B665F01F69}"/>
    <dgm:cxn modelId="{D2B0F5D8-CC1D-474F-B1BA-113EA60F0FA7}" type="presOf" srcId="{A14789CC-8636-44E1-91F5-61F09862A6D2}" destId="{FA321543-3779-4D32-B79F-68B8EB2A17F2}" srcOrd="1" destOrd="3" presId="urn:microsoft.com/office/officeart/2005/8/layout/hProcess4"/>
    <dgm:cxn modelId="{7BF5C0D9-5285-4E2D-9A1E-B250A6762487}" type="presOf" srcId="{104B7DA9-D927-4D14-BBC1-C740ABC09A16}" destId="{FA321543-3779-4D32-B79F-68B8EB2A17F2}" srcOrd="1" destOrd="4" presId="urn:microsoft.com/office/officeart/2005/8/layout/hProcess4"/>
    <dgm:cxn modelId="{5C1B6ADA-989A-4A7E-97EC-69C0CFFDAAF9}" srcId="{3B996922-ECB6-4C5F-AC80-C7582CA29BE8}" destId="{D6B73BC2-304B-4961-9CAB-7BC26D48067B}" srcOrd="2" destOrd="0" parTransId="{2E759A6F-1382-420D-9E08-4124AD64536F}" sibTransId="{44FDB8B2-B28C-4F20-A873-0314DC2AC519}"/>
    <dgm:cxn modelId="{08E572DE-FE1A-498A-B6CB-9D80D0D95255}" type="presOf" srcId="{FF56A2BD-B90E-474F-A99F-893AD328F9C9}" destId="{73BAF6A8-BDFD-4F0E-913D-D6266F716A32}" srcOrd="0" destOrd="0" presId="urn:microsoft.com/office/officeart/2005/8/layout/hProcess4"/>
    <dgm:cxn modelId="{4280A3E7-2843-4A0D-8E26-00DC276FB4CF}" srcId="{8DA21EFB-BB9B-407D-ABE5-9FCB7540515B}" destId="{5FA64357-9056-4A58-95CD-98C560917862}" srcOrd="2" destOrd="0" parTransId="{A321D9A6-A78E-4861-949B-76687B55F0A8}" sibTransId="{D5AB5212-C802-4693-BF27-1042084D82B5}"/>
    <dgm:cxn modelId="{05FB60ED-0C07-4BA2-BB03-ED7B72919E51}" type="presOf" srcId="{5FA64357-9056-4A58-95CD-98C560917862}" destId="{16CADD1C-35D1-4868-9D7D-29BC48517560}" srcOrd="0" destOrd="2" presId="urn:microsoft.com/office/officeart/2005/8/layout/hProcess4"/>
    <dgm:cxn modelId="{7A722EF7-8619-4C42-98C9-ADF3BD9DAC65}" type="presOf" srcId="{08A5215A-6BF7-4C6C-B138-EDEDED90B2F1}" destId="{FA1FE85F-CD95-4A4D-B993-DE5CE3FFFE7B}" srcOrd="0" destOrd="2" presId="urn:microsoft.com/office/officeart/2005/8/layout/hProcess4"/>
    <dgm:cxn modelId="{08423AB4-E732-4359-898F-FF7B39FDD1E5}" type="presParOf" srcId="{73BAF6A8-BDFD-4F0E-913D-D6266F716A32}" destId="{54ECD3EC-0C24-4A0C-BD47-CB2CB636A85E}" srcOrd="0" destOrd="0" presId="urn:microsoft.com/office/officeart/2005/8/layout/hProcess4"/>
    <dgm:cxn modelId="{1984E532-E5A6-420F-BF8D-A24682067771}" type="presParOf" srcId="{73BAF6A8-BDFD-4F0E-913D-D6266F716A32}" destId="{F0C4D57D-C97B-4001-9364-CE9BB473BAC7}" srcOrd="1" destOrd="0" presId="urn:microsoft.com/office/officeart/2005/8/layout/hProcess4"/>
    <dgm:cxn modelId="{2C05BB75-AFB5-47F3-83D9-AEB6DAA8779C}" type="presParOf" srcId="{73BAF6A8-BDFD-4F0E-913D-D6266F716A32}" destId="{51C3EBAC-30D9-49F9-AEC2-37FC336F33F4}" srcOrd="2" destOrd="0" presId="urn:microsoft.com/office/officeart/2005/8/layout/hProcess4"/>
    <dgm:cxn modelId="{05DF56C3-7A93-48A7-A749-5E330D825CA4}" type="presParOf" srcId="{51C3EBAC-30D9-49F9-AEC2-37FC336F33F4}" destId="{6A2A4A25-2F4D-464D-A161-299C7D1E085B}" srcOrd="0" destOrd="0" presId="urn:microsoft.com/office/officeart/2005/8/layout/hProcess4"/>
    <dgm:cxn modelId="{E24670C7-A7E1-4AF3-B1A7-D45DCE1D01D9}" type="presParOf" srcId="{6A2A4A25-2F4D-464D-A161-299C7D1E085B}" destId="{35F297E2-16FA-46F5-976F-42C442F31F4A}" srcOrd="0" destOrd="0" presId="urn:microsoft.com/office/officeart/2005/8/layout/hProcess4"/>
    <dgm:cxn modelId="{B94F5CA1-356D-40A6-AFA2-6F9F646171F2}" type="presParOf" srcId="{6A2A4A25-2F4D-464D-A161-299C7D1E085B}" destId="{FA1FE85F-CD95-4A4D-B993-DE5CE3FFFE7B}" srcOrd="1" destOrd="0" presId="urn:microsoft.com/office/officeart/2005/8/layout/hProcess4"/>
    <dgm:cxn modelId="{EAEE0800-8F0B-4FEA-BEA7-2B2E5660BCD6}" type="presParOf" srcId="{6A2A4A25-2F4D-464D-A161-299C7D1E085B}" destId="{1775B1A8-4328-4A93-AB30-F7B17ADF3002}" srcOrd="2" destOrd="0" presId="urn:microsoft.com/office/officeart/2005/8/layout/hProcess4"/>
    <dgm:cxn modelId="{D66C4F90-9C76-47A4-B010-A482F13BC4CF}" type="presParOf" srcId="{6A2A4A25-2F4D-464D-A161-299C7D1E085B}" destId="{E091FDA9-BD20-4C37-8911-654E5027D187}" srcOrd="3" destOrd="0" presId="urn:microsoft.com/office/officeart/2005/8/layout/hProcess4"/>
    <dgm:cxn modelId="{56B340E4-1833-4874-97F2-2D7FF5D51DF6}" type="presParOf" srcId="{6A2A4A25-2F4D-464D-A161-299C7D1E085B}" destId="{EB011448-7C52-43F0-A4CA-DC1D7B6CC977}" srcOrd="4" destOrd="0" presId="urn:microsoft.com/office/officeart/2005/8/layout/hProcess4"/>
    <dgm:cxn modelId="{353694C1-2F14-4EFD-9EB4-5E8C8728E0EF}" type="presParOf" srcId="{51C3EBAC-30D9-49F9-AEC2-37FC336F33F4}" destId="{4D6289EB-F8E8-45F2-8033-95B5F5633D23}" srcOrd="1" destOrd="0" presId="urn:microsoft.com/office/officeart/2005/8/layout/hProcess4"/>
    <dgm:cxn modelId="{5CED20EC-AF23-4384-B71A-5E56F3C58D5A}" type="presParOf" srcId="{51C3EBAC-30D9-49F9-AEC2-37FC336F33F4}" destId="{30A47F50-AE24-4E80-A6C9-62ADF719FC42}" srcOrd="2" destOrd="0" presId="urn:microsoft.com/office/officeart/2005/8/layout/hProcess4"/>
    <dgm:cxn modelId="{2B1766C1-32F4-41A4-A6B2-2B3C2D537A99}" type="presParOf" srcId="{30A47F50-AE24-4E80-A6C9-62ADF719FC42}" destId="{3BDAB4FF-C2F1-4629-A487-9BDF270B653E}" srcOrd="0" destOrd="0" presId="urn:microsoft.com/office/officeart/2005/8/layout/hProcess4"/>
    <dgm:cxn modelId="{59758E3E-7F0A-4347-A4A4-A0E4A69AA8B9}" type="presParOf" srcId="{30A47F50-AE24-4E80-A6C9-62ADF719FC42}" destId="{6A55682B-D4F1-4F50-8FA6-EFEFB41BDA6C}" srcOrd="1" destOrd="0" presId="urn:microsoft.com/office/officeart/2005/8/layout/hProcess4"/>
    <dgm:cxn modelId="{0CE54AF9-0F9B-4C10-B691-D360934053B2}" type="presParOf" srcId="{30A47F50-AE24-4E80-A6C9-62ADF719FC42}" destId="{FA321543-3779-4D32-B79F-68B8EB2A17F2}" srcOrd="2" destOrd="0" presId="urn:microsoft.com/office/officeart/2005/8/layout/hProcess4"/>
    <dgm:cxn modelId="{0BAA862F-1CCA-4AA6-8910-90224FE156A8}" type="presParOf" srcId="{30A47F50-AE24-4E80-A6C9-62ADF719FC42}" destId="{B7396DF9-A776-4162-9C01-B622AAD4D404}" srcOrd="3" destOrd="0" presId="urn:microsoft.com/office/officeart/2005/8/layout/hProcess4"/>
    <dgm:cxn modelId="{17BAE0C4-A9F3-44B8-B1FA-E626E73EE559}" type="presParOf" srcId="{30A47F50-AE24-4E80-A6C9-62ADF719FC42}" destId="{799DB9FF-3923-43CD-B7A1-C2C682F6EDFD}" srcOrd="4" destOrd="0" presId="urn:microsoft.com/office/officeart/2005/8/layout/hProcess4"/>
    <dgm:cxn modelId="{7758CC21-FFB7-4736-8588-DBF48E2039F9}" type="presParOf" srcId="{51C3EBAC-30D9-49F9-AEC2-37FC336F33F4}" destId="{0EED12E5-780B-4EA6-AD2F-9A2CD444195E}" srcOrd="3" destOrd="0" presId="urn:microsoft.com/office/officeart/2005/8/layout/hProcess4"/>
    <dgm:cxn modelId="{D8259FDC-8183-46ED-8D1B-99528DE8E62D}" type="presParOf" srcId="{51C3EBAC-30D9-49F9-AEC2-37FC336F33F4}" destId="{3047401F-C12B-4E90-88D2-AC57FE6388E6}" srcOrd="4" destOrd="0" presId="urn:microsoft.com/office/officeart/2005/8/layout/hProcess4"/>
    <dgm:cxn modelId="{142C15D6-8227-4478-8D46-9C12B65A468C}" type="presParOf" srcId="{3047401F-C12B-4E90-88D2-AC57FE6388E6}" destId="{483942B4-0BE1-4F5E-8EB0-9AA39510D73F}" srcOrd="0" destOrd="0" presId="urn:microsoft.com/office/officeart/2005/8/layout/hProcess4"/>
    <dgm:cxn modelId="{4535FE35-7213-47A2-9A4E-1E0D86F07E23}" type="presParOf" srcId="{3047401F-C12B-4E90-88D2-AC57FE6388E6}" destId="{16CADD1C-35D1-4868-9D7D-29BC48517560}" srcOrd="1" destOrd="0" presId="urn:microsoft.com/office/officeart/2005/8/layout/hProcess4"/>
    <dgm:cxn modelId="{4A5F5B99-AAEF-4AAE-AFEC-25D0922E9B31}" type="presParOf" srcId="{3047401F-C12B-4E90-88D2-AC57FE6388E6}" destId="{0D387079-E046-495D-BE36-3C44A029C3D9}" srcOrd="2" destOrd="0" presId="urn:microsoft.com/office/officeart/2005/8/layout/hProcess4"/>
    <dgm:cxn modelId="{0EE38032-41E4-4D31-9E61-E6A54530A8D7}" type="presParOf" srcId="{3047401F-C12B-4E90-88D2-AC57FE6388E6}" destId="{FDA4BE0B-99D7-4C00-B535-DB6F3B39F8E9}" srcOrd="3" destOrd="0" presId="urn:microsoft.com/office/officeart/2005/8/layout/hProcess4"/>
    <dgm:cxn modelId="{9F84973B-172D-4512-8F84-7788F8D41966}" type="presParOf" srcId="{3047401F-C12B-4E90-88D2-AC57FE6388E6}" destId="{C1E7B7D4-B90D-40A3-93EA-155E325DBA1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850C9-8E36-4513-BFB0-3D469ACB3B91}" type="doc">
      <dgm:prSet loTypeId="urn:microsoft.com/office/officeart/2005/8/layout/gear1" loCatId="process" qsTypeId="urn:microsoft.com/office/officeart/2005/8/quickstyle/simple5" qsCatId="simple" csTypeId="urn:microsoft.com/office/officeart/2005/8/colors/colorful5" csCatId="colorful" phldr="1"/>
      <dgm:spPr/>
    </dgm:pt>
    <dgm:pt modelId="{E100C0A4-119E-4378-8ACD-ABE1C938F7B0}">
      <dgm:prSet phldrT="[Tekst]"/>
      <dgm:spPr/>
      <dgm:t>
        <a:bodyPr/>
        <a:lstStyle/>
        <a:p>
          <a:r>
            <a:rPr lang="pl-PL" dirty="0"/>
            <a:t>Badanie ankietowe</a:t>
          </a:r>
        </a:p>
      </dgm:t>
    </dgm:pt>
    <dgm:pt modelId="{03AEB659-1CA8-4BCE-AF13-FC68A0BCCC62}" type="parTrans" cxnId="{09728A59-CD39-4EE7-BB8C-516EFC4A4A35}">
      <dgm:prSet/>
      <dgm:spPr/>
      <dgm:t>
        <a:bodyPr/>
        <a:lstStyle/>
        <a:p>
          <a:endParaRPr lang="pl-PL"/>
        </a:p>
      </dgm:t>
    </dgm:pt>
    <dgm:pt modelId="{64864DBD-35A3-4F85-921B-19C344A8BA4E}" type="sibTrans" cxnId="{09728A59-CD39-4EE7-BB8C-516EFC4A4A35}">
      <dgm:prSet/>
      <dgm:spPr/>
      <dgm:t>
        <a:bodyPr/>
        <a:lstStyle/>
        <a:p>
          <a:endParaRPr lang="pl-PL"/>
        </a:p>
      </dgm:t>
    </dgm:pt>
    <dgm:pt modelId="{A64C3037-2EB3-42AC-A801-C475C36A5102}">
      <dgm:prSet phldrT="[Tekst]"/>
      <dgm:spPr/>
      <dgm:t>
        <a:bodyPr/>
        <a:lstStyle/>
        <a:p>
          <a:r>
            <a:rPr lang="pl-PL" dirty="0"/>
            <a:t>Mieszkańcy gminy Rząśnik, uczniowie lokalnych szkół</a:t>
          </a:r>
        </a:p>
      </dgm:t>
    </dgm:pt>
    <dgm:pt modelId="{5F84628B-AF47-4498-8A85-6D050C4F9B71}" type="parTrans" cxnId="{FB796206-E2D6-49CD-B529-3BAC53F7526E}">
      <dgm:prSet/>
      <dgm:spPr/>
      <dgm:t>
        <a:bodyPr/>
        <a:lstStyle/>
        <a:p>
          <a:endParaRPr lang="pl-PL"/>
        </a:p>
      </dgm:t>
    </dgm:pt>
    <dgm:pt modelId="{41ABDEDB-5283-4745-83A7-70328C5D1EBD}" type="sibTrans" cxnId="{FB796206-E2D6-49CD-B529-3BAC53F7526E}">
      <dgm:prSet/>
      <dgm:spPr/>
      <dgm:t>
        <a:bodyPr/>
        <a:lstStyle/>
        <a:p>
          <a:endParaRPr lang="pl-PL"/>
        </a:p>
      </dgm:t>
    </dgm:pt>
    <dgm:pt modelId="{14D6616F-7BB7-4AAA-B6AB-AB975C2618E3}">
      <dgm:prSet phldrT="[Tekst]"/>
      <dgm:spPr/>
      <dgm:t>
        <a:bodyPr/>
        <a:lstStyle/>
        <a:p>
          <a:endParaRPr lang="pl-PL"/>
        </a:p>
      </dgm:t>
    </dgm:pt>
    <dgm:pt modelId="{43B3C5E8-37B7-4293-9A21-3F87A4486EF5}" type="parTrans" cxnId="{350E67A0-275A-4D43-ADCC-6A0FDCD207A2}">
      <dgm:prSet/>
      <dgm:spPr/>
      <dgm:t>
        <a:bodyPr/>
        <a:lstStyle/>
        <a:p>
          <a:endParaRPr lang="pl-PL"/>
        </a:p>
      </dgm:t>
    </dgm:pt>
    <dgm:pt modelId="{25442F2D-D73D-4C81-B477-2946AD4CF1AC}" type="sibTrans" cxnId="{350E67A0-275A-4D43-ADCC-6A0FDCD207A2}">
      <dgm:prSet/>
      <dgm:spPr/>
      <dgm:t>
        <a:bodyPr/>
        <a:lstStyle/>
        <a:p>
          <a:endParaRPr lang="pl-PL"/>
        </a:p>
      </dgm:t>
    </dgm:pt>
    <dgm:pt modelId="{21B41B12-EEE8-41F4-BE06-F35BCD075FE6}">
      <dgm:prSet/>
      <dgm:spPr/>
      <dgm:t>
        <a:bodyPr/>
        <a:lstStyle/>
        <a:p>
          <a:r>
            <a:rPr lang="pl-PL"/>
            <a:t>Opracowanie Gminnego Raportu</a:t>
          </a:r>
          <a:endParaRPr lang="pl-PL" dirty="0"/>
        </a:p>
      </dgm:t>
    </dgm:pt>
    <dgm:pt modelId="{8310709A-8FDD-4FBC-9659-39A2DD0BBE9E}" type="parTrans" cxnId="{042B859E-FFAE-42FF-ADC5-8C0D2D5C82AA}">
      <dgm:prSet/>
      <dgm:spPr/>
      <dgm:t>
        <a:bodyPr/>
        <a:lstStyle/>
        <a:p>
          <a:endParaRPr lang="pl-PL"/>
        </a:p>
      </dgm:t>
    </dgm:pt>
    <dgm:pt modelId="{4A28BCEF-C73E-4F00-9D9A-77665E16EF2B}" type="sibTrans" cxnId="{042B859E-FFAE-42FF-ADC5-8C0D2D5C82AA}">
      <dgm:prSet/>
      <dgm:spPr/>
      <dgm:t>
        <a:bodyPr/>
        <a:lstStyle/>
        <a:p>
          <a:endParaRPr lang="pl-PL"/>
        </a:p>
      </dgm:t>
    </dgm:pt>
    <dgm:pt modelId="{D7B5A963-CF33-46AC-A87F-C11DEC9911DE}" type="pres">
      <dgm:prSet presAssocID="{6DE850C9-8E36-4513-BFB0-3D469ACB3B9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9FA6150-367F-4B76-9D58-6935538069F9}" type="pres">
      <dgm:prSet presAssocID="{E100C0A4-119E-4378-8ACD-ABE1C938F7B0}" presName="gear1" presStyleLbl="node1" presStyleIdx="0" presStyleCnt="3">
        <dgm:presLayoutVars>
          <dgm:chMax val="1"/>
          <dgm:bulletEnabled val="1"/>
        </dgm:presLayoutVars>
      </dgm:prSet>
      <dgm:spPr/>
    </dgm:pt>
    <dgm:pt modelId="{06EBA4D0-8F0F-410A-88C6-7AC734772100}" type="pres">
      <dgm:prSet presAssocID="{E100C0A4-119E-4378-8ACD-ABE1C938F7B0}" presName="gear1srcNode" presStyleLbl="node1" presStyleIdx="0" presStyleCnt="3"/>
      <dgm:spPr/>
    </dgm:pt>
    <dgm:pt modelId="{6469B932-20CC-4C43-BE18-5E07FA91BE36}" type="pres">
      <dgm:prSet presAssocID="{E100C0A4-119E-4378-8ACD-ABE1C938F7B0}" presName="gear1dstNode" presStyleLbl="node1" presStyleIdx="0" presStyleCnt="3"/>
      <dgm:spPr/>
    </dgm:pt>
    <dgm:pt modelId="{C3D70434-86AF-457E-B164-FA126E2B33D2}" type="pres">
      <dgm:prSet presAssocID="{A64C3037-2EB3-42AC-A801-C475C36A5102}" presName="gear2" presStyleLbl="node1" presStyleIdx="1" presStyleCnt="3">
        <dgm:presLayoutVars>
          <dgm:chMax val="1"/>
          <dgm:bulletEnabled val="1"/>
        </dgm:presLayoutVars>
      </dgm:prSet>
      <dgm:spPr/>
    </dgm:pt>
    <dgm:pt modelId="{2F78858A-18B4-4CF9-BE7C-D56FAEE35194}" type="pres">
      <dgm:prSet presAssocID="{A64C3037-2EB3-42AC-A801-C475C36A5102}" presName="gear2srcNode" presStyleLbl="node1" presStyleIdx="1" presStyleCnt="3"/>
      <dgm:spPr/>
    </dgm:pt>
    <dgm:pt modelId="{84237DBB-C829-4992-BDF0-5F5ADFAD54D2}" type="pres">
      <dgm:prSet presAssocID="{A64C3037-2EB3-42AC-A801-C475C36A5102}" presName="gear2dstNode" presStyleLbl="node1" presStyleIdx="1" presStyleCnt="3"/>
      <dgm:spPr/>
    </dgm:pt>
    <dgm:pt modelId="{1A6FB258-DA5E-48D1-AAF6-6E97D131ECB0}" type="pres">
      <dgm:prSet presAssocID="{21B41B12-EEE8-41F4-BE06-F35BCD075FE6}" presName="gear3" presStyleLbl="node1" presStyleIdx="2" presStyleCnt="3"/>
      <dgm:spPr/>
    </dgm:pt>
    <dgm:pt modelId="{169AC050-8C29-41D7-B5E3-B2190337472F}" type="pres">
      <dgm:prSet presAssocID="{21B41B12-EEE8-41F4-BE06-F35BCD075FE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17D664A-4147-43D7-B529-8B3CC237BFEB}" type="pres">
      <dgm:prSet presAssocID="{21B41B12-EEE8-41F4-BE06-F35BCD075FE6}" presName="gear3srcNode" presStyleLbl="node1" presStyleIdx="2" presStyleCnt="3"/>
      <dgm:spPr/>
    </dgm:pt>
    <dgm:pt modelId="{7AD29884-189D-466C-9B1B-D20072070226}" type="pres">
      <dgm:prSet presAssocID="{21B41B12-EEE8-41F4-BE06-F35BCD075FE6}" presName="gear3dstNode" presStyleLbl="node1" presStyleIdx="2" presStyleCnt="3"/>
      <dgm:spPr/>
    </dgm:pt>
    <dgm:pt modelId="{3D08108D-DD7C-4206-921D-DB50175A7C11}" type="pres">
      <dgm:prSet presAssocID="{64864DBD-35A3-4F85-921B-19C344A8BA4E}" presName="connector1" presStyleLbl="sibTrans2D1" presStyleIdx="0" presStyleCnt="3"/>
      <dgm:spPr/>
    </dgm:pt>
    <dgm:pt modelId="{B3F491BC-B679-42A5-B324-8F521CB3B7D4}" type="pres">
      <dgm:prSet presAssocID="{41ABDEDB-5283-4745-83A7-70328C5D1EBD}" presName="connector2" presStyleLbl="sibTrans2D1" presStyleIdx="1" presStyleCnt="3"/>
      <dgm:spPr/>
    </dgm:pt>
    <dgm:pt modelId="{E9854524-F41D-4B0C-9938-A97DD40564E8}" type="pres">
      <dgm:prSet presAssocID="{4A28BCEF-C73E-4F00-9D9A-77665E16EF2B}" presName="connector3" presStyleLbl="sibTrans2D1" presStyleIdx="2" presStyleCnt="3"/>
      <dgm:spPr/>
    </dgm:pt>
  </dgm:ptLst>
  <dgm:cxnLst>
    <dgm:cxn modelId="{FB796206-E2D6-49CD-B529-3BAC53F7526E}" srcId="{6DE850C9-8E36-4513-BFB0-3D469ACB3B91}" destId="{A64C3037-2EB3-42AC-A801-C475C36A5102}" srcOrd="1" destOrd="0" parTransId="{5F84628B-AF47-4498-8A85-6D050C4F9B71}" sibTransId="{41ABDEDB-5283-4745-83A7-70328C5D1EBD}"/>
    <dgm:cxn modelId="{D05B590D-100D-4C02-9E65-3FD3E49A97E9}" type="presOf" srcId="{21B41B12-EEE8-41F4-BE06-F35BCD075FE6}" destId="{1A6FB258-DA5E-48D1-AAF6-6E97D131ECB0}" srcOrd="0" destOrd="0" presId="urn:microsoft.com/office/officeart/2005/8/layout/gear1"/>
    <dgm:cxn modelId="{CBB17E0F-5DA9-41C3-AD74-179A08A0211D}" type="presOf" srcId="{64864DBD-35A3-4F85-921B-19C344A8BA4E}" destId="{3D08108D-DD7C-4206-921D-DB50175A7C11}" srcOrd="0" destOrd="0" presId="urn:microsoft.com/office/officeart/2005/8/layout/gear1"/>
    <dgm:cxn modelId="{6D99A42C-F873-4D47-96C7-99B6F1B13160}" type="presOf" srcId="{E100C0A4-119E-4378-8ACD-ABE1C938F7B0}" destId="{06EBA4D0-8F0F-410A-88C6-7AC734772100}" srcOrd="1" destOrd="0" presId="urn:microsoft.com/office/officeart/2005/8/layout/gear1"/>
    <dgm:cxn modelId="{2BE62B43-0071-43E5-A6BC-50737CEAFE69}" type="presOf" srcId="{21B41B12-EEE8-41F4-BE06-F35BCD075FE6}" destId="{7AD29884-189D-466C-9B1B-D20072070226}" srcOrd="3" destOrd="0" presId="urn:microsoft.com/office/officeart/2005/8/layout/gear1"/>
    <dgm:cxn modelId="{690A9A6B-0213-43D7-BB55-034A8E3DB08D}" type="presOf" srcId="{A64C3037-2EB3-42AC-A801-C475C36A5102}" destId="{2F78858A-18B4-4CF9-BE7C-D56FAEE35194}" srcOrd="1" destOrd="0" presId="urn:microsoft.com/office/officeart/2005/8/layout/gear1"/>
    <dgm:cxn modelId="{F0E77C57-9D84-4289-84D4-B33FD9EBC464}" type="presOf" srcId="{4A28BCEF-C73E-4F00-9D9A-77665E16EF2B}" destId="{E9854524-F41D-4B0C-9938-A97DD40564E8}" srcOrd="0" destOrd="0" presId="urn:microsoft.com/office/officeart/2005/8/layout/gear1"/>
    <dgm:cxn modelId="{09728A59-CD39-4EE7-BB8C-516EFC4A4A35}" srcId="{6DE850C9-8E36-4513-BFB0-3D469ACB3B91}" destId="{E100C0A4-119E-4378-8ACD-ABE1C938F7B0}" srcOrd="0" destOrd="0" parTransId="{03AEB659-1CA8-4BCE-AF13-FC68A0BCCC62}" sibTransId="{64864DBD-35A3-4F85-921B-19C344A8BA4E}"/>
    <dgm:cxn modelId="{74BA1F7B-3B24-4CB1-AD2E-58FE6353B231}" type="presOf" srcId="{6DE850C9-8E36-4513-BFB0-3D469ACB3B91}" destId="{D7B5A963-CF33-46AC-A87F-C11DEC9911DE}" srcOrd="0" destOrd="0" presId="urn:microsoft.com/office/officeart/2005/8/layout/gear1"/>
    <dgm:cxn modelId="{042B859E-FFAE-42FF-ADC5-8C0D2D5C82AA}" srcId="{6DE850C9-8E36-4513-BFB0-3D469ACB3B91}" destId="{21B41B12-EEE8-41F4-BE06-F35BCD075FE6}" srcOrd="2" destOrd="0" parTransId="{8310709A-8FDD-4FBC-9659-39A2DD0BBE9E}" sibTransId="{4A28BCEF-C73E-4F00-9D9A-77665E16EF2B}"/>
    <dgm:cxn modelId="{350E67A0-275A-4D43-ADCC-6A0FDCD207A2}" srcId="{6DE850C9-8E36-4513-BFB0-3D469ACB3B91}" destId="{14D6616F-7BB7-4AAA-B6AB-AB975C2618E3}" srcOrd="3" destOrd="0" parTransId="{43B3C5E8-37B7-4293-9A21-3F87A4486EF5}" sibTransId="{25442F2D-D73D-4C81-B477-2946AD4CF1AC}"/>
    <dgm:cxn modelId="{C633A1A2-FF2B-446E-8106-F8FE6E0CC39D}" type="presOf" srcId="{A64C3037-2EB3-42AC-A801-C475C36A5102}" destId="{C3D70434-86AF-457E-B164-FA126E2B33D2}" srcOrd="0" destOrd="0" presId="urn:microsoft.com/office/officeart/2005/8/layout/gear1"/>
    <dgm:cxn modelId="{908A9BA6-55DC-4947-8A73-1AE8EA0E9578}" type="presOf" srcId="{A64C3037-2EB3-42AC-A801-C475C36A5102}" destId="{84237DBB-C829-4992-BDF0-5F5ADFAD54D2}" srcOrd="2" destOrd="0" presId="urn:microsoft.com/office/officeart/2005/8/layout/gear1"/>
    <dgm:cxn modelId="{925E35B2-21CE-436B-9226-4CF6AABDBC30}" type="presOf" srcId="{E100C0A4-119E-4378-8ACD-ABE1C938F7B0}" destId="{6469B932-20CC-4C43-BE18-5E07FA91BE36}" srcOrd="2" destOrd="0" presId="urn:microsoft.com/office/officeart/2005/8/layout/gear1"/>
    <dgm:cxn modelId="{DD8E76BB-2A7A-4F8B-B056-C3E4DA3F4D8D}" type="presOf" srcId="{21B41B12-EEE8-41F4-BE06-F35BCD075FE6}" destId="{E17D664A-4147-43D7-B529-8B3CC237BFEB}" srcOrd="2" destOrd="0" presId="urn:microsoft.com/office/officeart/2005/8/layout/gear1"/>
    <dgm:cxn modelId="{A08223E0-52E1-49DB-A381-A5FC0D36B555}" type="presOf" srcId="{41ABDEDB-5283-4745-83A7-70328C5D1EBD}" destId="{B3F491BC-B679-42A5-B324-8F521CB3B7D4}" srcOrd="0" destOrd="0" presId="urn:microsoft.com/office/officeart/2005/8/layout/gear1"/>
    <dgm:cxn modelId="{56085DE6-AEF9-4151-A37D-34F8ED872AEA}" type="presOf" srcId="{21B41B12-EEE8-41F4-BE06-F35BCD075FE6}" destId="{169AC050-8C29-41D7-B5E3-B2190337472F}" srcOrd="1" destOrd="0" presId="urn:microsoft.com/office/officeart/2005/8/layout/gear1"/>
    <dgm:cxn modelId="{72248DF3-1170-454D-BBA3-D5384CAFA317}" type="presOf" srcId="{E100C0A4-119E-4378-8ACD-ABE1C938F7B0}" destId="{09FA6150-367F-4B76-9D58-6935538069F9}" srcOrd="0" destOrd="0" presId="urn:microsoft.com/office/officeart/2005/8/layout/gear1"/>
    <dgm:cxn modelId="{94AA57E0-BD14-4163-8CE8-64D0FC882E89}" type="presParOf" srcId="{D7B5A963-CF33-46AC-A87F-C11DEC9911DE}" destId="{09FA6150-367F-4B76-9D58-6935538069F9}" srcOrd="0" destOrd="0" presId="urn:microsoft.com/office/officeart/2005/8/layout/gear1"/>
    <dgm:cxn modelId="{C1DFD06C-8682-48E7-97E0-54ED92FF9CAB}" type="presParOf" srcId="{D7B5A963-CF33-46AC-A87F-C11DEC9911DE}" destId="{06EBA4D0-8F0F-410A-88C6-7AC734772100}" srcOrd="1" destOrd="0" presId="urn:microsoft.com/office/officeart/2005/8/layout/gear1"/>
    <dgm:cxn modelId="{549E3307-2E0A-490A-8A7B-426940FCC92D}" type="presParOf" srcId="{D7B5A963-CF33-46AC-A87F-C11DEC9911DE}" destId="{6469B932-20CC-4C43-BE18-5E07FA91BE36}" srcOrd="2" destOrd="0" presId="urn:microsoft.com/office/officeart/2005/8/layout/gear1"/>
    <dgm:cxn modelId="{4683931F-BF30-4C14-BC3E-8AAA9FE3E39B}" type="presParOf" srcId="{D7B5A963-CF33-46AC-A87F-C11DEC9911DE}" destId="{C3D70434-86AF-457E-B164-FA126E2B33D2}" srcOrd="3" destOrd="0" presId="urn:microsoft.com/office/officeart/2005/8/layout/gear1"/>
    <dgm:cxn modelId="{91F9EE48-0742-4CA7-BF32-C9DA6CE9442F}" type="presParOf" srcId="{D7B5A963-CF33-46AC-A87F-C11DEC9911DE}" destId="{2F78858A-18B4-4CF9-BE7C-D56FAEE35194}" srcOrd="4" destOrd="0" presId="urn:microsoft.com/office/officeart/2005/8/layout/gear1"/>
    <dgm:cxn modelId="{AF374E90-AC2D-4E3B-815B-246E3EABBD52}" type="presParOf" srcId="{D7B5A963-CF33-46AC-A87F-C11DEC9911DE}" destId="{84237DBB-C829-4992-BDF0-5F5ADFAD54D2}" srcOrd="5" destOrd="0" presId="urn:microsoft.com/office/officeart/2005/8/layout/gear1"/>
    <dgm:cxn modelId="{1B34A5A7-0818-499B-936C-802AEF75432E}" type="presParOf" srcId="{D7B5A963-CF33-46AC-A87F-C11DEC9911DE}" destId="{1A6FB258-DA5E-48D1-AAF6-6E97D131ECB0}" srcOrd="6" destOrd="0" presId="urn:microsoft.com/office/officeart/2005/8/layout/gear1"/>
    <dgm:cxn modelId="{BFA22B17-6F3B-436F-9B67-820B40FC9FDA}" type="presParOf" srcId="{D7B5A963-CF33-46AC-A87F-C11DEC9911DE}" destId="{169AC050-8C29-41D7-B5E3-B2190337472F}" srcOrd="7" destOrd="0" presId="urn:microsoft.com/office/officeart/2005/8/layout/gear1"/>
    <dgm:cxn modelId="{69A48498-CB0A-4B50-A672-92648315260C}" type="presParOf" srcId="{D7B5A963-CF33-46AC-A87F-C11DEC9911DE}" destId="{E17D664A-4147-43D7-B529-8B3CC237BFEB}" srcOrd="8" destOrd="0" presId="urn:microsoft.com/office/officeart/2005/8/layout/gear1"/>
    <dgm:cxn modelId="{A586B861-6ADB-4B4D-975E-C3CAB78C8610}" type="presParOf" srcId="{D7B5A963-CF33-46AC-A87F-C11DEC9911DE}" destId="{7AD29884-189D-466C-9B1B-D20072070226}" srcOrd="9" destOrd="0" presId="urn:microsoft.com/office/officeart/2005/8/layout/gear1"/>
    <dgm:cxn modelId="{1B640226-E689-4F0B-AE7D-CFEED6C40FDB}" type="presParOf" srcId="{D7B5A963-CF33-46AC-A87F-C11DEC9911DE}" destId="{3D08108D-DD7C-4206-921D-DB50175A7C11}" srcOrd="10" destOrd="0" presId="urn:microsoft.com/office/officeart/2005/8/layout/gear1"/>
    <dgm:cxn modelId="{FFC5D651-1145-4856-A538-C342C3CA946A}" type="presParOf" srcId="{D7B5A963-CF33-46AC-A87F-C11DEC9911DE}" destId="{B3F491BC-B679-42A5-B324-8F521CB3B7D4}" srcOrd="11" destOrd="0" presId="urn:microsoft.com/office/officeart/2005/8/layout/gear1"/>
    <dgm:cxn modelId="{FE207A98-43D9-4DEF-AD8A-55CAC7611CAF}" type="presParOf" srcId="{D7B5A963-CF33-46AC-A87F-C11DEC9911DE}" destId="{E9854524-F41D-4B0C-9938-A97DD40564E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DCC85-27F9-4F93-93D7-2DFEE3E60939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D0D5BA6-6D11-49A6-AC99-ECC71643BD33}">
      <dgm:prSet phldrT="[Tekst]"/>
      <dgm:spPr/>
      <dgm:t>
        <a:bodyPr/>
        <a:lstStyle/>
        <a:p>
          <a:r>
            <a:rPr lang="pl-PL" dirty="0"/>
            <a:t>Dyrektorzy szkół, nauczyciele</a:t>
          </a:r>
        </a:p>
      </dgm:t>
    </dgm:pt>
    <dgm:pt modelId="{5B6B47F7-C1AD-4E93-9B03-8C485FD85CA2}" type="parTrans" cxnId="{1052BBDC-745E-495B-A080-CAA1B96B0F71}">
      <dgm:prSet/>
      <dgm:spPr/>
      <dgm:t>
        <a:bodyPr/>
        <a:lstStyle/>
        <a:p>
          <a:endParaRPr lang="pl-PL"/>
        </a:p>
      </dgm:t>
    </dgm:pt>
    <dgm:pt modelId="{7B423385-29EC-4449-80A6-099D4FFDB1C2}" type="sibTrans" cxnId="{1052BBDC-745E-495B-A080-CAA1B96B0F71}">
      <dgm:prSet/>
      <dgm:spPr/>
      <dgm:t>
        <a:bodyPr/>
        <a:lstStyle/>
        <a:p>
          <a:endParaRPr lang="pl-PL"/>
        </a:p>
      </dgm:t>
    </dgm:pt>
    <dgm:pt modelId="{A89BF1D0-9191-4514-BEBE-B09630241A35}">
      <dgm:prSet phldrT="[Tekst]"/>
      <dgm:spPr/>
      <dgm:t>
        <a:bodyPr/>
        <a:lstStyle/>
        <a:p>
          <a:r>
            <a:rPr lang="pl-PL" dirty="0"/>
            <a:t>Policja</a:t>
          </a:r>
        </a:p>
      </dgm:t>
    </dgm:pt>
    <dgm:pt modelId="{FCCD18C5-F47C-46C9-B14A-859CDE29A332}" type="parTrans" cxnId="{1A414F29-E301-4503-B5B5-D0301A047B09}">
      <dgm:prSet/>
      <dgm:spPr/>
      <dgm:t>
        <a:bodyPr/>
        <a:lstStyle/>
        <a:p>
          <a:endParaRPr lang="pl-PL"/>
        </a:p>
      </dgm:t>
    </dgm:pt>
    <dgm:pt modelId="{9D0BFB55-BBE3-4EB6-9DDD-70F9B666F86D}" type="sibTrans" cxnId="{1A414F29-E301-4503-B5B5-D0301A047B09}">
      <dgm:prSet/>
      <dgm:spPr/>
      <dgm:t>
        <a:bodyPr/>
        <a:lstStyle/>
        <a:p>
          <a:endParaRPr lang="pl-PL"/>
        </a:p>
      </dgm:t>
    </dgm:pt>
    <dgm:pt modelId="{5EE3248A-8C79-449C-9762-787D13321735}">
      <dgm:prSet phldrT="[Tekst]"/>
      <dgm:spPr/>
      <dgm:t>
        <a:bodyPr/>
        <a:lstStyle/>
        <a:p>
          <a:r>
            <a:rPr lang="pl-PL" dirty="0"/>
            <a:t>Członkowie ZI oraz grup roboczych</a:t>
          </a:r>
        </a:p>
      </dgm:t>
    </dgm:pt>
    <dgm:pt modelId="{AE378462-DC26-4B60-8CDA-C3626B5049CF}" type="parTrans" cxnId="{147F93AA-5393-48C4-813D-A404FAC740CD}">
      <dgm:prSet/>
      <dgm:spPr/>
      <dgm:t>
        <a:bodyPr/>
        <a:lstStyle/>
        <a:p>
          <a:endParaRPr lang="pl-PL"/>
        </a:p>
      </dgm:t>
    </dgm:pt>
    <dgm:pt modelId="{A700173C-C3A3-45E3-85FF-17F7126F78B1}" type="sibTrans" cxnId="{147F93AA-5393-48C4-813D-A404FAC740CD}">
      <dgm:prSet/>
      <dgm:spPr/>
      <dgm:t>
        <a:bodyPr/>
        <a:lstStyle/>
        <a:p>
          <a:endParaRPr lang="pl-PL"/>
        </a:p>
      </dgm:t>
    </dgm:pt>
    <dgm:pt modelId="{139CC91F-440C-4BEE-B385-C577ADD3059B}">
      <dgm:prSet phldrT="[Tekst]"/>
      <dgm:spPr/>
      <dgm:t>
        <a:bodyPr/>
        <a:lstStyle/>
        <a:p>
          <a:r>
            <a:rPr lang="pl-PL"/>
            <a:t>Służba zdrowia</a:t>
          </a:r>
          <a:endParaRPr lang="pl-PL" dirty="0"/>
        </a:p>
      </dgm:t>
    </dgm:pt>
    <dgm:pt modelId="{B0B332FE-8633-47FA-8C3B-025332348560}" type="parTrans" cxnId="{A3B8A870-128C-4B15-8086-6CAE93268195}">
      <dgm:prSet/>
      <dgm:spPr/>
      <dgm:t>
        <a:bodyPr/>
        <a:lstStyle/>
        <a:p>
          <a:endParaRPr lang="pl-PL"/>
        </a:p>
      </dgm:t>
    </dgm:pt>
    <dgm:pt modelId="{F9EECE96-F51B-4309-B81B-C6BC3E943B0B}" type="sibTrans" cxnId="{A3B8A870-128C-4B15-8086-6CAE93268195}">
      <dgm:prSet/>
      <dgm:spPr/>
      <dgm:t>
        <a:bodyPr/>
        <a:lstStyle/>
        <a:p>
          <a:endParaRPr lang="pl-PL"/>
        </a:p>
      </dgm:t>
    </dgm:pt>
    <dgm:pt modelId="{DD363345-F9BD-49A6-A508-7FC96075DE9A}" type="pres">
      <dgm:prSet presAssocID="{37BDCC85-27F9-4F93-93D7-2DFEE3E60939}" presName="linear" presStyleCnt="0">
        <dgm:presLayoutVars>
          <dgm:dir/>
          <dgm:animLvl val="lvl"/>
          <dgm:resizeHandles val="exact"/>
        </dgm:presLayoutVars>
      </dgm:prSet>
      <dgm:spPr/>
    </dgm:pt>
    <dgm:pt modelId="{1307F3FA-9E06-4106-9291-9032E7F13C4A}" type="pres">
      <dgm:prSet presAssocID="{6D0D5BA6-6D11-49A6-AC99-ECC71643BD33}" presName="parentLin" presStyleCnt="0"/>
      <dgm:spPr/>
    </dgm:pt>
    <dgm:pt modelId="{CDF3275C-C572-4E1E-929C-443F5B5744CF}" type="pres">
      <dgm:prSet presAssocID="{6D0D5BA6-6D11-49A6-AC99-ECC71643BD33}" presName="parentLeftMargin" presStyleLbl="node1" presStyleIdx="0" presStyleCnt="4"/>
      <dgm:spPr/>
    </dgm:pt>
    <dgm:pt modelId="{3249B864-B53A-4C10-9057-AD696C135FDD}" type="pres">
      <dgm:prSet presAssocID="{6D0D5BA6-6D11-49A6-AC99-ECC71643BD3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3A1E592-8EB7-482A-AF7D-1370F06EEA0A}" type="pres">
      <dgm:prSet presAssocID="{6D0D5BA6-6D11-49A6-AC99-ECC71643BD33}" presName="negativeSpace" presStyleCnt="0"/>
      <dgm:spPr/>
    </dgm:pt>
    <dgm:pt modelId="{DC6060E1-224A-4E80-BDEC-42A097B01B8E}" type="pres">
      <dgm:prSet presAssocID="{6D0D5BA6-6D11-49A6-AC99-ECC71643BD33}" presName="childText" presStyleLbl="conFgAcc1" presStyleIdx="0" presStyleCnt="4">
        <dgm:presLayoutVars>
          <dgm:bulletEnabled val="1"/>
        </dgm:presLayoutVars>
      </dgm:prSet>
      <dgm:spPr/>
    </dgm:pt>
    <dgm:pt modelId="{7DDD5813-083C-4F14-AC5A-729A5A3A55C5}" type="pres">
      <dgm:prSet presAssocID="{7B423385-29EC-4449-80A6-099D4FFDB1C2}" presName="spaceBetweenRectangles" presStyleCnt="0"/>
      <dgm:spPr/>
    </dgm:pt>
    <dgm:pt modelId="{22268D9A-C7C6-4F5A-BF3F-9B981BD8F7FC}" type="pres">
      <dgm:prSet presAssocID="{A89BF1D0-9191-4514-BEBE-B09630241A35}" presName="parentLin" presStyleCnt="0"/>
      <dgm:spPr/>
    </dgm:pt>
    <dgm:pt modelId="{A7964072-9285-4206-A0E8-F630906078B6}" type="pres">
      <dgm:prSet presAssocID="{A89BF1D0-9191-4514-BEBE-B09630241A35}" presName="parentLeftMargin" presStyleLbl="node1" presStyleIdx="0" presStyleCnt="4"/>
      <dgm:spPr/>
    </dgm:pt>
    <dgm:pt modelId="{B417A8FD-8423-4D58-9D97-BCB463005B80}" type="pres">
      <dgm:prSet presAssocID="{A89BF1D0-9191-4514-BEBE-B09630241A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8675B60-F626-4602-9FAE-D573036B62F1}" type="pres">
      <dgm:prSet presAssocID="{A89BF1D0-9191-4514-BEBE-B09630241A35}" presName="negativeSpace" presStyleCnt="0"/>
      <dgm:spPr/>
    </dgm:pt>
    <dgm:pt modelId="{D601F3BD-1C89-4656-8652-349AB6ACCED2}" type="pres">
      <dgm:prSet presAssocID="{A89BF1D0-9191-4514-BEBE-B09630241A35}" presName="childText" presStyleLbl="conFgAcc1" presStyleIdx="1" presStyleCnt="4">
        <dgm:presLayoutVars>
          <dgm:bulletEnabled val="1"/>
        </dgm:presLayoutVars>
      </dgm:prSet>
      <dgm:spPr/>
    </dgm:pt>
    <dgm:pt modelId="{AD27EC85-79E4-456C-9F2D-574DF909DCFB}" type="pres">
      <dgm:prSet presAssocID="{9D0BFB55-BBE3-4EB6-9DDD-70F9B666F86D}" presName="spaceBetweenRectangles" presStyleCnt="0"/>
      <dgm:spPr/>
    </dgm:pt>
    <dgm:pt modelId="{B7983F71-0671-4C9E-87D5-7A2CB7B61E02}" type="pres">
      <dgm:prSet presAssocID="{139CC91F-440C-4BEE-B385-C577ADD3059B}" presName="parentLin" presStyleCnt="0"/>
      <dgm:spPr/>
    </dgm:pt>
    <dgm:pt modelId="{76CED7CD-37BC-4DA5-8E9A-618036902C2C}" type="pres">
      <dgm:prSet presAssocID="{139CC91F-440C-4BEE-B385-C577ADD3059B}" presName="parentLeftMargin" presStyleLbl="node1" presStyleIdx="1" presStyleCnt="4"/>
      <dgm:spPr/>
    </dgm:pt>
    <dgm:pt modelId="{163637E6-345D-442C-835D-4BB8FFAEEE71}" type="pres">
      <dgm:prSet presAssocID="{139CC91F-440C-4BEE-B385-C577ADD305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FEEFFA-EC04-4847-9D69-0CCF9884AE8D}" type="pres">
      <dgm:prSet presAssocID="{139CC91F-440C-4BEE-B385-C577ADD3059B}" presName="negativeSpace" presStyleCnt="0"/>
      <dgm:spPr/>
    </dgm:pt>
    <dgm:pt modelId="{A4BCF9DD-3DD0-4314-8447-892C971A2226}" type="pres">
      <dgm:prSet presAssocID="{139CC91F-440C-4BEE-B385-C577ADD3059B}" presName="childText" presStyleLbl="conFgAcc1" presStyleIdx="2" presStyleCnt="4">
        <dgm:presLayoutVars>
          <dgm:bulletEnabled val="1"/>
        </dgm:presLayoutVars>
      </dgm:prSet>
      <dgm:spPr/>
    </dgm:pt>
    <dgm:pt modelId="{880F85E5-9C2D-4007-9CB6-57500AECB676}" type="pres">
      <dgm:prSet presAssocID="{F9EECE96-F51B-4309-B81B-C6BC3E943B0B}" presName="spaceBetweenRectangles" presStyleCnt="0"/>
      <dgm:spPr/>
    </dgm:pt>
    <dgm:pt modelId="{79E4F37A-4584-4403-AA6E-7F6FA0869DBB}" type="pres">
      <dgm:prSet presAssocID="{5EE3248A-8C79-449C-9762-787D13321735}" presName="parentLin" presStyleCnt="0"/>
      <dgm:spPr/>
    </dgm:pt>
    <dgm:pt modelId="{1C6E779E-94D0-4742-A990-364DF5CC67C3}" type="pres">
      <dgm:prSet presAssocID="{5EE3248A-8C79-449C-9762-787D13321735}" presName="parentLeftMargin" presStyleLbl="node1" presStyleIdx="2" presStyleCnt="4"/>
      <dgm:spPr/>
    </dgm:pt>
    <dgm:pt modelId="{A99B8500-2750-4E62-8DD1-D82D7F2894AB}" type="pres">
      <dgm:prSet presAssocID="{5EE3248A-8C79-449C-9762-787D1332173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87466EE-CB89-4F62-B0DF-2ACCD005037A}" type="pres">
      <dgm:prSet presAssocID="{5EE3248A-8C79-449C-9762-787D13321735}" presName="negativeSpace" presStyleCnt="0"/>
      <dgm:spPr/>
    </dgm:pt>
    <dgm:pt modelId="{50D5A371-754C-421B-8A88-98587A5D146F}" type="pres">
      <dgm:prSet presAssocID="{5EE3248A-8C79-449C-9762-787D1332173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DCA4025-66E6-4CE9-B4B9-D163747EE7A2}" type="presOf" srcId="{139CC91F-440C-4BEE-B385-C577ADD3059B}" destId="{76CED7CD-37BC-4DA5-8E9A-618036902C2C}" srcOrd="0" destOrd="0" presId="urn:microsoft.com/office/officeart/2005/8/layout/list1"/>
    <dgm:cxn modelId="{1A414F29-E301-4503-B5B5-D0301A047B09}" srcId="{37BDCC85-27F9-4F93-93D7-2DFEE3E60939}" destId="{A89BF1D0-9191-4514-BEBE-B09630241A35}" srcOrd="1" destOrd="0" parTransId="{FCCD18C5-F47C-46C9-B14A-859CDE29A332}" sibTransId="{9D0BFB55-BBE3-4EB6-9DDD-70F9B666F86D}"/>
    <dgm:cxn modelId="{948ECC33-BEB7-4E64-AF80-356A5EBB7145}" type="presOf" srcId="{139CC91F-440C-4BEE-B385-C577ADD3059B}" destId="{163637E6-345D-442C-835D-4BB8FFAEEE71}" srcOrd="1" destOrd="0" presId="urn:microsoft.com/office/officeart/2005/8/layout/list1"/>
    <dgm:cxn modelId="{7A7BB541-909D-4C1C-8D0C-AD436F141552}" type="presOf" srcId="{6D0D5BA6-6D11-49A6-AC99-ECC71643BD33}" destId="{CDF3275C-C572-4E1E-929C-443F5B5744CF}" srcOrd="0" destOrd="0" presId="urn:microsoft.com/office/officeart/2005/8/layout/list1"/>
    <dgm:cxn modelId="{5A8A9569-623E-4921-8BBA-CDF06060F219}" type="presOf" srcId="{A89BF1D0-9191-4514-BEBE-B09630241A35}" destId="{B417A8FD-8423-4D58-9D97-BCB463005B80}" srcOrd="1" destOrd="0" presId="urn:microsoft.com/office/officeart/2005/8/layout/list1"/>
    <dgm:cxn modelId="{A3B8A870-128C-4B15-8086-6CAE93268195}" srcId="{37BDCC85-27F9-4F93-93D7-2DFEE3E60939}" destId="{139CC91F-440C-4BEE-B385-C577ADD3059B}" srcOrd="2" destOrd="0" parTransId="{B0B332FE-8633-47FA-8C3B-025332348560}" sibTransId="{F9EECE96-F51B-4309-B81B-C6BC3E943B0B}"/>
    <dgm:cxn modelId="{75625686-79BB-41E8-B159-70DAEFE95026}" type="presOf" srcId="{37BDCC85-27F9-4F93-93D7-2DFEE3E60939}" destId="{DD363345-F9BD-49A6-A508-7FC96075DE9A}" srcOrd="0" destOrd="0" presId="urn:microsoft.com/office/officeart/2005/8/layout/list1"/>
    <dgm:cxn modelId="{2139D38E-DACC-4955-B10A-22003188045E}" type="presOf" srcId="{6D0D5BA6-6D11-49A6-AC99-ECC71643BD33}" destId="{3249B864-B53A-4C10-9057-AD696C135FDD}" srcOrd="1" destOrd="0" presId="urn:microsoft.com/office/officeart/2005/8/layout/list1"/>
    <dgm:cxn modelId="{B3D9E4A8-1367-4D2E-92B3-434EB6BCA588}" type="presOf" srcId="{5EE3248A-8C79-449C-9762-787D13321735}" destId="{A99B8500-2750-4E62-8DD1-D82D7F2894AB}" srcOrd="1" destOrd="0" presId="urn:microsoft.com/office/officeart/2005/8/layout/list1"/>
    <dgm:cxn modelId="{147F93AA-5393-48C4-813D-A404FAC740CD}" srcId="{37BDCC85-27F9-4F93-93D7-2DFEE3E60939}" destId="{5EE3248A-8C79-449C-9762-787D13321735}" srcOrd="3" destOrd="0" parTransId="{AE378462-DC26-4B60-8CDA-C3626B5049CF}" sibTransId="{A700173C-C3A3-45E3-85FF-17F7126F78B1}"/>
    <dgm:cxn modelId="{5921C8AE-F86A-433A-A675-3A7739B72D3F}" type="presOf" srcId="{5EE3248A-8C79-449C-9762-787D13321735}" destId="{1C6E779E-94D0-4742-A990-364DF5CC67C3}" srcOrd="0" destOrd="0" presId="urn:microsoft.com/office/officeart/2005/8/layout/list1"/>
    <dgm:cxn modelId="{1052BBDC-745E-495B-A080-CAA1B96B0F71}" srcId="{37BDCC85-27F9-4F93-93D7-2DFEE3E60939}" destId="{6D0D5BA6-6D11-49A6-AC99-ECC71643BD33}" srcOrd="0" destOrd="0" parTransId="{5B6B47F7-C1AD-4E93-9B03-8C485FD85CA2}" sibTransId="{7B423385-29EC-4449-80A6-099D4FFDB1C2}"/>
    <dgm:cxn modelId="{10A9ABE4-9784-4BE8-8BA7-95C52F24A6E4}" type="presOf" srcId="{A89BF1D0-9191-4514-BEBE-B09630241A35}" destId="{A7964072-9285-4206-A0E8-F630906078B6}" srcOrd="0" destOrd="0" presId="urn:microsoft.com/office/officeart/2005/8/layout/list1"/>
    <dgm:cxn modelId="{3C39E10F-1DB8-4DE6-B2AB-0EC2894949C8}" type="presParOf" srcId="{DD363345-F9BD-49A6-A508-7FC96075DE9A}" destId="{1307F3FA-9E06-4106-9291-9032E7F13C4A}" srcOrd="0" destOrd="0" presId="urn:microsoft.com/office/officeart/2005/8/layout/list1"/>
    <dgm:cxn modelId="{58296351-C39B-4446-90BD-713C5A66D609}" type="presParOf" srcId="{1307F3FA-9E06-4106-9291-9032E7F13C4A}" destId="{CDF3275C-C572-4E1E-929C-443F5B5744CF}" srcOrd="0" destOrd="0" presId="urn:microsoft.com/office/officeart/2005/8/layout/list1"/>
    <dgm:cxn modelId="{CDE55835-3294-4A83-8562-C46F9326FD3A}" type="presParOf" srcId="{1307F3FA-9E06-4106-9291-9032E7F13C4A}" destId="{3249B864-B53A-4C10-9057-AD696C135FDD}" srcOrd="1" destOrd="0" presId="urn:microsoft.com/office/officeart/2005/8/layout/list1"/>
    <dgm:cxn modelId="{E37DAE48-C796-4332-A697-3883F0D43215}" type="presParOf" srcId="{DD363345-F9BD-49A6-A508-7FC96075DE9A}" destId="{53A1E592-8EB7-482A-AF7D-1370F06EEA0A}" srcOrd="1" destOrd="0" presId="urn:microsoft.com/office/officeart/2005/8/layout/list1"/>
    <dgm:cxn modelId="{363D3A70-827A-4D4C-AB9D-97642CE01A81}" type="presParOf" srcId="{DD363345-F9BD-49A6-A508-7FC96075DE9A}" destId="{DC6060E1-224A-4E80-BDEC-42A097B01B8E}" srcOrd="2" destOrd="0" presId="urn:microsoft.com/office/officeart/2005/8/layout/list1"/>
    <dgm:cxn modelId="{40453D3F-794B-4C26-911F-E5ACB160DF8F}" type="presParOf" srcId="{DD363345-F9BD-49A6-A508-7FC96075DE9A}" destId="{7DDD5813-083C-4F14-AC5A-729A5A3A55C5}" srcOrd="3" destOrd="0" presId="urn:microsoft.com/office/officeart/2005/8/layout/list1"/>
    <dgm:cxn modelId="{0AAA1662-914A-4A0B-B43A-CDF4AB3EE968}" type="presParOf" srcId="{DD363345-F9BD-49A6-A508-7FC96075DE9A}" destId="{22268D9A-C7C6-4F5A-BF3F-9B981BD8F7FC}" srcOrd="4" destOrd="0" presId="urn:microsoft.com/office/officeart/2005/8/layout/list1"/>
    <dgm:cxn modelId="{C999202F-3364-484C-9071-032D0F214456}" type="presParOf" srcId="{22268D9A-C7C6-4F5A-BF3F-9B981BD8F7FC}" destId="{A7964072-9285-4206-A0E8-F630906078B6}" srcOrd="0" destOrd="0" presId="urn:microsoft.com/office/officeart/2005/8/layout/list1"/>
    <dgm:cxn modelId="{F1BF66ED-032F-442E-AF58-21BB60FA8C23}" type="presParOf" srcId="{22268D9A-C7C6-4F5A-BF3F-9B981BD8F7FC}" destId="{B417A8FD-8423-4D58-9D97-BCB463005B80}" srcOrd="1" destOrd="0" presId="urn:microsoft.com/office/officeart/2005/8/layout/list1"/>
    <dgm:cxn modelId="{89EF6EB1-002E-4CEE-BB9E-8CDF0A2B5F51}" type="presParOf" srcId="{DD363345-F9BD-49A6-A508-7FC96075DE9A}" destId="{B8675B60-F626-4602-9FAE-D573036B62F1}" srcOrd="5" destOrd="0" presId="urn:microsoft.com/office/officeart/2005/8/layout/list1"/>
    <dgm:cxn modelId="{6C413948-3DEC-4092-9461-6F180A459A5A}" type="presParOf" srcId="{DD363345-F9BD-49A6-A508-7FC96075DE9A}" destId="{D601F3BD-1C89-4656-8652-349AB6ACCED2}" srcOrd="6" destOrd="0" presId="urn:microsoft.com/office/officeart/2005/8/layout/list1"/>
    <dgm:cxn modelId="{874A216B-E55D-40A4-82FD-15175520F112}" type="presParOf" srcId="{DD363345-F9BD-49A6-A508-7FC96075DE9A}" destId="{AD27EC85-79E4-456C-9F2D-574DF909DCFB}" srcOrd="7" destOrd="0" presId="urn:microsoft.com/office/officeart/2005/8/layout/list1"/>
    <dgm:cxn modelId="{C54B311F-C4EE-45A1-830D-9192D536D0CD}" type="presParOf" srcId="{DD363345-F9BD-49A6-A508-7FC96075DE9A}" destId="{B7983F71-0671-4C9E-87D5-7A2CB7B61E02}" srcOrd="8" destOrd="0" presId="urn:microsoft.com/office/officeart/2005/8/layout/list1"/>
    <dgm:cxn modelId="{67AB9F60-1CF3-4608-B3F6-AEC832F7EDD1}" type="presParOf" srcId="{B7983F71-0671-4C9E-87D5-7A2CB7B61E02}" destId="{76CED7CD-37BC-4DA5-8E9A-618036902C2C}" srcOrd="0" destOrd="0" presId="urn:microsoft.com/office/officeart/2005/8/layout/list1"/>
    <dgm:cxn modelId="{6BB271AF-70E6-49DE-BB3C-00E21BF6280C}" type="presParOf" srcId="{B7983F71-0671-4C9E-87D5-7A2CB7B61E02}" destId="{163637E6-345D-442C-835D-4BB8FFAEEE71}" srcOrd="1" destOrd="0" presId="urn:microsoft.com/office/officeart/2005/8/layout/list1"/>
    <dgm:cxn modelId="{88731BB6-0BAF-40A9-AC94-2EEE7599CA42}" type="presParOf" srcId="{DD363345-F9BD-49A6-A508-7FC96075DE9A}" destId="{8EFEEFFA-EC04-4847-9D69-0CCF9884AE8D}" srcOrd="9" destOrd="0" presId="urn:microsoft.com/office/officeart/2005/8/layout/list1"/>
    <dgm:cxn modelId="{C79C7E84-716A-4800-80C7-7FAE02143A7E}" type="presParOf" srcId="{DD363345-F9BD-49A6-A508-7FC96075DE9A}" destId="{A4BCF9DD-3DD0-4314-8447-892C971A2226}" srcOrd="10" destOrd="0" presId="urn:microsoft.com/office/officeart/2005/8/layout/list1"/>
    <dgm:cxn modelId="{342B8F6C-7619-4A34-B9CD-FC9E5BE011C2}" type="presParOf" srcId="{DD363345-F9BD-49A6-A508-7FC96075DE9A}" destId="{880F85E5-9C2D-4007-9CB6-57500AECB676}" srcOrd="11" destOrd="0" presId="urn:microsoft.com/office/officeart/2005/8/layout/list1"/>
    <dgm:cxn modelId="{1669E658-C01F-48D1-A44C-E0098096F562}" type="presParOf" srcId="{DD363345-F9BD-49A6-A508-7FC96075DE9A}" destId="{79E4F37A-4584-4403-AA6E-7F6FA0869DBB}" srcOrd="12" destOrd="0" presId="urn:microsoft.com/office/officeart/2005/8/layout/list1"/>
    <dgm:cxn modelId="{D060DBA9-082E-4726-91F4-DDDE6FBC3E74}" type="presParOf" srcId="{79E4F37A-4584-4403-AA6E-7F6FA0869DBB}" destId="{1C6E779E-94D0-4742-A990-364DF5CC67C3}" srcOrd="0" destOrd="0" presId="urn:microsoft.com/office/officeart/2005/8/layout/list1"/>
    <dgm:cxn modelId="{437B6583-44D9-4E8C-A94C-949C42C06F83}" type="presParOf" srcId="{79E4F37A-4584-4403-AA6E-7F6FA0869DBB}" destId="{A99B8500-2750-4E62-8DD1-D82D7F2894AB}" srcOrd="1" destOrd="0" presId="urn:microsoft.com/office/officeart/2005/8/layout/list1"/>
    <dgm:cxn modelId="{FEBE9AA2-4A8A-4D89-AFA9-FAB11C011D23}" type="presParOf" srcId="{DD363345-F9BD-49A6-A508-7FC96075DE9A}" destId="{E87466EE-CB89-4F62-B0DF-2ACCD005037A}" srcOrd="13" destOrd="0" presId="urn:microsoft.com/office/officeart/2005/8/layout/list1"/>
    <dgm:cxn modelId="{EE542F7F-C498-4309-9BEC-4E9BE3A21840}" type="presParOf" srcId="{DD363345-F9BD-49A6-A508-7FC96075DE9A}" destId="{50D5A371-754C-421B-8A88-98587A5D146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5FFF3-6C78-495B-A288-EF167ECF0A6D}">
      <dsp:nvSpPr>
        <dsp:cNvPr id="0" name=""/>
        <dsp:cNvSpPr/>
      </dsp:nvSpPr>
      <dsp:spPr>
        <a:xfrm>
          <a:off x="143672" y="603003"/>
          <a:ext cx="3405719" cy="10642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877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świadczonych na rzecz osób zagrożonych i doznających przemocy w rodzinie</a:t>
          </a:r>
        </a:p>
      </dsp:txBody>
      <dsp:txXfrm>
        <a:off x="143672" y="603003"/>
        <a:ext cx="3405719" cy="1064287"/>
      </dsp:txXfrm>
    </dsp:sp>
    <dsp:sp modelId="{FFDB4164-23EE-45E0-9DAD-0FF5197A25E9}">
      <dsp:nvSpPr>
        <dsp:cNvPr id="0" name=""/>
        <dsp:cNvSpPr/>
      </dsp:nvSpPr>
      <dsp:spPr>
        <a:xfrm>
          <a:off x="1767" y="449273"/>
          <a:ext cx="745001" cy="111750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A40C8-392B-49B5-8D28-CFDDADF4BA10}">
      <dsp:nvSpPr>
        <dsp:cNvPr id="0" name=""/>
        <dsp:cNvSpPr/>
      </dsp:nvSpPr>
      <dsp:spPr>
        <a:xfrm>
          <a:off x="3865320" y="603003"/>
          <a:ext cx="3405719" cy="10642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877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świadków </a:t>
          </a:r>
        </a:p>
      </dsp:txBody>
      <dsp:txXfrm>
        <a:off x="3865320" y="603003"/>
        <a:ext cx="3405719" cy="1064287"/>
      </dsp:txXfrm>
    </dsp:sp>
    <dsp:sp modelId="{F15BF80F-0146-411E-A43C-AF50D4CFA01F}">
      <dsp:nvSpPr>
        <dsp:cNvPr id="0" name=""/>
        <dsp:cNvSpPr/>
      </dsp:nvSpPr>
      <dsp:spPr>
        <a:xfrm>
          <a:off x="3717992" y="449273"/>
          <a:ext cx="755848" cy="111750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8EC1A-9C29-462C-B2D5-5DA14396E4C6}">
      <dsp:nvSpPr>
        <dsp:cNvPr id="0" name=""/>
        <dsp:cNvSpPr/>
      </dsp:nvSpPr>
      <dsp:spPr>
        <a:xfrm>
          <a:off x="2004496" y="1942823"/>
          <a:ext cx="3405719" cy="10642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877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wszystkich osób chcących poszerzyć swoją wiedzę na temat zjawiska i przełamywać istniejące wokół niego stereotypy</a:t>
          </a:r>
        </a:p>
      </dsp:txBody>
      <dsp:txXfrm>
        <a:off x="2004496" y="1942823"/>
        <a:ext cx="3405719" cy="1064287"/>
      </dsp:txXfrm>
    </dsp:sp>
    <dsp:sp modelId="{2212F792-D8A4-4361-9E54-3F7685955C84}">
      <dsp:nvSpPr>
        <dsp:cNvPr id="0" name=""/>
        <dsp:cNvSpPr/>
      </dsp:nvSpPr>
      <dsp:spPr>
        <a:xfrm>
          <a:off x="1862591" y="1789092"/>
          <a:ext cx="745001" cy="111750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FE85F-CD95-4A4D-B993-DE5CE3FFFE7B}">
      <dsp:nvSpPr>
        <dsp:cNvPr id="0" name=""/>
        <dsp:cNvSpPr/>
      </dsp:nvSpPr>
      <dsp:spPr>
        <a:xfrm>
          <a:off x="0" y="2245224"/>
          <a:ext cx="2137421" cy="1970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Konferencja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E-mail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Strona www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Ankieta i raport</a:t>
          </a:r>
        </a:p>
      </dsp:txBody>
      <dsp:txXfrm>
        <a:off x="45337" y="2290561"/>
        <a:ext cx="2046747" cy="1457260"/>
      </dsp:txXfrm>
    </dsp:sp>
    <dsp:sp modelId="{4D6289EB-F8E8-45F2-8033-95B5F5633D23}">
      <dsp:nvSpPr>
        <dsp:cNvPr id="0" name=""/>
        <dsp:cNvSpPr/>
      </dsp:nvSpPr>
      <dsp:spPr>
        <a:xfrm>
          <a:off x="56685" y="1997702"/>
          <a:ext cx="2305705" cy="3267399"/>
        </a:xfrm>
        <a:prstGeom prst="leftCircularArrow">
          <a:avLst>
            <a:gd name="adj1" fmla="val 1265"/>
            <a:gd name="adj2" fmla="val 149013"/>
            <a:gd name="adj3" fmla="val 852385"/>
            <a:gd name="adj4" fmla="val 7952351"/>
            <a:gd name="adj5" fmla="val 14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1FDA9-BD20-4C37-8911-654E5027D187}">
      <dsp:nvSpPr>
        <dsp:cNvPr id="0" name=""/>
        <dsp:cNvSpPr/>
      </dsp:nvSpPr>
      <dsp:spPr>
        <a:xfrm>
          <a:off x="57592" y="3996420"/>
          <a:ext cx="1498580" cy="504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Start</a:t>
          </a:r>
        </a:p>
      </dsp:txBody>
      <dsp:txXfrm>
        <a:off x="72377" y="4011205"/>
        <a:ext cx="1469010" cy="475235"/>
      </dsp:txXfrm>
    </dsp:sp>
    <dsp:sp modelId="{6A55682B-D4F1-4F50-8FA6-EFEFB41BDA6C}">
      <dsp:nvSpPr>
        <dsp:cNvPr id="0" name=""/>
        <dsp:cNvSpPr/>
      </dsp:nvSpPr>
      <dsp:spPr>
        <a:xfrm>
          <a:off x="2336770" y="1002875"/>
          <a:ext cx="2930908" cy="3287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Grupa wsparcia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Wyjazd integracyjny dla dzieci i rodziców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 err="1"/>
            <a:t>Superwizja</a:t>
          </a:r>
          <a:r>
            <a:rPr lang="pl-PL" sz="1800" kern="1200" dirty="0"/>
            <a:t> dla specjalistów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Pomoc psychologa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Warsztaty dla rodziców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000" kern="1200" dirty="0"/>
        </a:p>
      </dsp:txBody>
      <dsp:txXfrm>
        <a:off x="2412420" y="1782951"/>
        <a:ext cx="2779608" cy="2431595"/>
      </dsp:txXfrm>
    </dsp:sp>
    <dsp:sp modelId="{0EED12E5-780B-4EA6-AD2F-9A2CD444195E}">
      <dsp:nvSpPr>
        <dsp:cNvPr id="0" name=""/>
        <dsp:cNvSpPr/>
      </dsp:nvSpPr>
      <dsp:spPr>
        <a:xfrm>
          <a:off x="3430142" y="535669"/>
          <a:ext cx="2771570" cy="2771570"/>
        </a:xfrm>
        <a:prstGeom prst="circularArrow">
          <a:avLst>
            <a:gd name="adj1" fmla="val 1491"/>
            <a:gd name="adj2" fmla="val 176566"/>
            <a:gd name="adj3" fmla="val 20725936"/>
            <a:gd name="adj4" fmla="val 13653524"/>
            <a:gd name="adj5" fmla="val 17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96DF9-A776-4162-9C01-B622AAD4D404}">
      <dsp:nvSpPr>
        <dsp:cNvPr id="0" name=""/>
        <dsp:cNvSpPr/>
      </dsp:nvSpPr>
      <dsp:spPr>
        <a:xfrm>
          <a:off x="3161671" y="931822"/>
          <a:ext cx="1498580" cy="595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800" kern="1200" dirty="0"/>
        </a:p>
      </dsp:txBody>
      <dsp:txXfrm>
        <a:off x="3179125" y="949276"/>
        <a:ext cx="1463672" cy="561027"/>
      </dsp:txXfrm>
    </dsp:sp>
    <dsp:sp modelId="{16CADD1C-35D1-4868-9D7D-29BC48517560}">
      <dsp:nvSpPr>
        <dsp:cNvPr id="0" name=""/>
        <dsp:cNvSpPr/>
      </dsp:nvSpPr>
      <dsp:spPr>
        <a:xfrm>
          <a:off x="5464446" y="1662535"/>
          <a:ext cx="1685902" cy="197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Wyjazd integracyjny dla dzieci i rodziców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Szkolenie dla specjalistów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Konferencja</a:t>
          </a:r>
        </a:p>
      </dsp:txBody>
      <dsp:txXfrm>
        <a:off x="5509831" y="1707920"/>
        <a:ext cx="1595132" cy="1458781"/>
      </dsp:txXfrm>
    </dsp:sp>
    <dsp:sp modelId="{FDA4BE0B-99D7-4C00-B535-DB6F3B39F8E9}">
      <dsp:nvSpPr>
        <dsp:cNvPr id="0" name=""/>
        <dsp:cNvSpPr/>
      </dsp:nvSpPr>
      <dsp:spPr>
        <a:xfrm>
          <a:off x="5740094" y="3412685"/>
          <a:ext cx="1498580" cy="595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META</a:t>
          </a:r>
        </a:p>
      </dsp:txBody>
      <dsp:txXfrm>
        <a:off x="5757548" y="3430139"/>
        <a:ext cx="1463672" cy="561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A6150-367F-4B76-9D58-6935538069F9}">
      <dsp:nvSpPr>
        <dsp:cNvPr id="0" name=""/>
        <dsp:cNvSpPr/>
      </dsp:nvSpPr>
      <dsp:spPr>
        <a:xfrm>
          <a:off x="3686809" y="2462673"/>
          <a:ext cx="3009934" cy="3009934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Badanie ankietowe</a:t>
          </a:r>
        </a:p>
      </dsp:txBody>
      <dsp:txXfrm>
        <a:off x="4291940" y="3167736"/>
        <a:ext cx="1799672" cy="1547168"/>
      </dsp:txXfrm>
    </dsp:sp>
    <dsp:sp modelId="{C3D70434-86AF-457E-B164-FA126E2B33D2}">
      <dsp:nvSpPr>
        <dsp:cNvPr id="0" name=""/>
        <dsp:cNvSpPr/>
      </dsp:nvSpPr>
      <dsp:spPr>
        <a:xfrm>
          <a:off x="1935575" y="1751234"/>
          <a:ext cx="2189043" cy="2189043"/>
        </a:xfrm>
        <a:prstGeom prst="gear6">
          <a:avLst/>
        </a:prstGeom>
        <a:gradFill rotWithShape="0">
          <a:gsLst>
            <a:gs pos="0">
              <a:schemeClr val="accent5">
                <a:hueOff val="0"/>
                <a:satOff val="0"/>
                <a:lumOff val="-353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-3530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Mieszkańcy gminy Rząśnik, uczniowie lokalnych szkół</a:t>
          </a:r>
        </a:p>
      </dsp:txBody>
      <dsp:txXfrm>
        <a:off x="2486673" y="2305663"/>
        <a:ext cx="1086847" cy="1080185"/>
      </dsp:txXfrm>
    </dsp:sp>
    <dsp:sp modelId="{1A6FB258-DA5E-48D1-AAF6-6E97D131ECB0}">
      <dsp:nvSpPr>
        <dsp:cNvPr id="0" name=""/>
        <dsp:cNvSpPr/>
      </dsp:nvSpPr>
      <dsp:spPr>
        <a:xfrm rot="20700000">
          <a:off x="3161662" y="241018"/>
          <a:ext cx="2144815" cy="2144815"/>
        </a:xfrm>
        <a:prstGeom prst="gear6">
          <a:avLst/>
        </a:prstGeom>
        <a:gradFill rotWithShape="0">
          <a:gsLst>
            <a:gs pos="0">
              <a:schemeClr val="accent5">
                <a:hueOff val="0"/>
                <a:satOff val="0"/>
                <a:lumOff val="-7061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-7061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Opracowanie Gminnego Raportu</a:t>
          </a:r>
          <a:endParaRPr lang="pl-PL" sz="1200" kern="1200" dirty="0"/>
        </a:p>
      </dsp:txBody>
      <dsp:txXfrm rot="-20700000">
        <a:off x="3632083" y="711439"/>
        <a:ext cx="1203973" cy="1203973"/>
      </dsp:txXfrm>
    </dsp:sp>
    <dsp:sp modelId="{3D08108D-DD7C-4206-921D-DB50175A7C11}">
      <dsp:nvSpPr>
        <dsp:cNvPr id="0" name=""/>
        <dsp:cNvSpPr/>
      </dsp:nvSpPr>
      <dsp:spPr>
        <a:xfrm>
          <a:off x="3469651" y="2000309"/>
          <a:ext cx="3852716" cy="3852716"/>
        </a:xfrm>
        <a:prstGeom prst="circularArrow">
          <a:avLst>
            <a:gd name="adj1" fmla="val 4687"/>
            <a:gd name="adj2" fmla="val 299029"/>
            <a:gd name="adj3" fmla="val 2540098"/>
            <a:gd name="adj4" fmla="val 15810653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F491BC-B679-42A5-B324-8F521CB3B7D4}">
      <dsp:nvSpPr>
        <dsp:cNvPr id="0" name=""/>
        <dsp:cNvSpPr/>
      </dsp:nvSpPr>
      <dsp:spPr>
        <a:xfrm>
          <a:off x="1547899" y="1261396"/>
          <a:ext cx="2799238" cy="27992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0"/>
                <a:satOff val="0"/>
                <a:lumOff val="-353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-3530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854524-F41D-4B0C-9938-A97DD40564E8}">
      <dsp:nvSpPr>
        <dsp:cNvPr id="0" name=""/>
        <dsp:cNvSpPr/>
      </dsp:nvSpPr>
      <dsp:spPr>
        <a:xfrm>
          <a:off x="2665544" y="-234263"/>
          <a:ext cx="3018143" cy="30181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0"/>
                <a:satOff val="0"/>
                <a:lumOff val="-7061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-7061"/>
                <a:alphaOff val="0"/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159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28575" h="4127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060E1-224A-4E80-BDEC-42A097B01B8E}">
      <dsp:nvSpPr>
        <dsp:cNvPr id="0" name=""/>
        <dsp:cNvSpPr/>
      </dsp:nvSpPr>
      <dsp:spPr>
        <a:xfrm>
          <a:off x="0" y="357165"/>
          <a:ext cx="874346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9B864-B53A-4C10-9057-AD696C135FDD}">
      <dsp:nvSpPr>
        <dsp:cNvPr id="0" name=""/>
        <dsp:cNvSpPr/>
      </dsp:nvSpPr>
      <dsp:spPr>
        <a:xfrm>
          <a:off x="437173" y="61965"/>
          <a:ext cx="6120422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37" tIns="0" rIns="2313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Dyrektorzy szkół, nauczyciele</a:t>
          </a:r>
        </a:p>
      </dsp:txBody>
      <dsp:txXfrm>
        <a:off x="465994" y="90786"/>
        <a:ext cx="6062780" cy="532758"/>
      </dsp:txXfrm>
    </dsp:sp>
    <dsp:sp modelId="{D601F3BD-1C89-4656-8652-349AB6ACCED2}">
      <dsp:nvSpPr>
        <dsp:cNvPr id="0" name=""/>
        <dsp:cNvSpPr/>
      </dsp:nvSpPr>
      <dsp:spPr>
        <a:xfrm>
          <a:off x="0" y="1264366"/>
          <a:ext cx="874346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7A8FD-8423-4D58-9D97-BCB463005B80}">
      <dsp:nvSpPr>
        <dsp:cNvPr id="0" name=""/>
        <dsp:cNvSpPr/>
      </dsp:nvSpPr>
      <dsp:spPr>
        <a:xfrm>
          <a:off x="437173" y="969165"/>
          <a:ext cx="6120422" cy="590400"/>
        </a:xfrm>
        <a:prstGeom prst="roundRect">
          <a:avLst/>
        </a:prstGeom>
        <a:solidFill>
          <a:schemeClr val="accent4">
            <a:hueOff val="0"/>
            <a:satOff val="0"/>
            <a:lumOff val="-431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37" tIns="0" rIns="2313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Policja</a:t>
          </a:r>
        </a:p>
      </dsp:txBody>
      <dsp:txXfrm>
        <a:off x="465994" y="997986"/>
        <a:ext cx="6062780" cy="532758"/>
      </dsp:txXfrm>
    </dsp:sp>
    <dsp:sp modelId="{A4BCF9DD-3DD0-4314-8447-892C971A2226}">
      <dsp:nvSpPr>
        <dsp:cNvPr id="0" name=""/>
        <dsp:cNvSpPr/>
      </dsp:nvSpPr>
      <dsp:spPr>
        <a:xfrm>
          <a:off x="0" y="2171566"/>
          <a:ext cx="874346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-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637E6-345D-442C-835D-4BB8FFAEEE71}">
      <dsp:nvSpPr>
        <dsp:cNvPr id="0" name=""/>
        <dsp:cNvSpPr/>
      </dsp:nvSpPr>
      <dsp:spPr>
        <a:xfrm>
          <a:off x="437173" y="1876366"/>
          <a:ext cx="6120422" cy="590400"/>
        </a:xfrm>
        <a:prstGeom prst="roundRect">
          <a:avLst/>
        </a:prstGeom>
        <a:solidFill>
          <a:schemeClr val="accent4">
            <a:hueOff val="0"/>
            <a:satOff val="0"/>
            <a:lumOff val="-862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37" tIns="0" rIns="2313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Służba zdrowia</a:t>
          </a:r>
          <a:endParaRPr lang="pl-PL" sz="2000" kern="1200" dirty="0"/>
        </a:p>
      </dsp:txBody>
      <dsp:txXfrm>
        <a:off x="465994" y="1905187"/>
        <a:ext cx="6062780" cy="532758"/>
      </dsp:txXfrm>
    </dsp:sp>
    <dsp:sp modelId="{50D5A371-754C-421B-8A88-98587A5D146F}">
      <dsp:nvSpPr>
        <dsp:cNvPr id="0" name=""/>
        <dsp:cNvSpPr/>
      </dsp:nvSpPr>
      <dsp:spPr>
        <a:xfrm>
          <a:off x="0" y="3078766"/>
          <a:ext cx="874346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-129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B8500-2750-4E62-8DD1-D82D7F2894AB}">
      <dsp:nvSpPr>
        <dsp:cNvPr id="0" name=""/>
        <dsp:cNvSpPr/>
      </dsp:nvSpPr>
      <dsp:spPr>
        <a:xfrm>
          <a:off x="437173" y="2783566"/>
          <a:ext cx="6120422" cy="590400"/>
        </a:xfrm>
        <a:prstGeom prst="roundRect">
          <a:avLst/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37" tIns="0" rIns="2313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Członkowie ZI oraz grup roboczych</a:t>
          </a:r>
        </a:p>
      </dsp:txBody>
      <dsp:txXfrm>
        <a:off x="465994" y="2812387"/>
        <a:ext cx="6062780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pl-PL"/>
              <a:t>Kliknij, aby edytować styl</a:t>
            </a:r>
            <a:endParaRPr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yw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20" name="Prostokąt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l-PL"/>
              <a:t>Edytuj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Edytuj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gops.pomocni@wp.p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916" y="404664"/>
            <a:ext cx="9220200" cy="2147926"/>
          </a:xfrm>
        </p:spPr>
        <p:txBody>
          <a:bodyPr rtlCol="0"/>
          <a:lstStyle/>
          <a:p>
            <a:pPr rtl="0"/>
            <a:r>
              <a:rPr lang="pl" dirty="0">
                <a:latin typeface="Book Antiqua" panose="02040602050305030304" pitchFamily="18" charset="0"/>
              </a:rPr>
              <a:t>”</a:t>
            </a:r>
            <a:r>
              <a:rPr lang="pl-PL" dirty="0">
                <a:latin typeface="Book Antiqua" panose="02040602050305030304" pitchFamily="18" charset="0"/>
              </a:rPr>
              <a:t>Świadomi i Otwarci”</a:t>
            </a:r>
            <a:endParaRPr lang="pl" dirty="0">
              <a:latin typeface="Book Antiqua" panose="0204060205030503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4365104"/>
            <a:ext cx="9220200" cy="1016000"/>
          </a:xfrm>
        </p:spPr>
        <p:txBody>
          <a:bodyPr rtlCol="0">
            <a:normAutofit/>
          </a:bodyPr>
          <a:lstStyle/>
          <a:p>
            <a:r>
              <a:rPr lang="pl-PL" sz="3200" b="1" dirty="0">
                <a:latin typeface="Monotype Corsiva" panose="03010101010201010101" pitchFamily="66" charset="0"/>
              </a:rPr>
              <a:t>Projekt współfinansowany przez </a:t>
            </a:r>
          </a:p>
          <a:p>
            <a:r>
              <a:rPr lang="pl-PL" sz="3200" b="1" dirty="0">
                <a:latin typeface="Monotype Corsiva" panose="03010101010201010101" pitchFamily="66" charset="0"/>
              </a:rPr>
              <a:t>Ministerstwo Rodziny, Pracy i Polityki Społecznej</a:t>
            </a:r>
          </a:p>
          <a:p>
            <a:endParaRPr lang="pl-PL" dirty="0"/>
          </a:p>
        </p:txBody>
      </p:sp>
      <p:pic>
        <p:nvPicPr>
          <p:cNvPr id="4" name="Obraz 3" descr="C:\Users\OEM\Desktop\rodzinqa.JPG">
            <a:extLst>
              <a:ext uri="{FF2B5EF4-FFF2-40B4-BE49-F238E27FC236}">
                <a16:creationId xmlns:a16="http://schemas.microsoft.com/office/drawing/2014/main" id="{DF3A9D2F-F8EB-4650-93A3-1A142EFDC4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49144" y="1073870"/>
            <a:ext cx="2190750" cy="387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C24F6-E7C1-4489-B531-C4D1DFA47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2154312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600" b="1" dirty="0"/>
              <a:t>Zamknięta Grupa wsparcia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F301890F-65FF-414B-BBB8-A7CD09DD4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6" y="1772816"/>
            <a:ext cx="5040560" cy="432048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DC526F-7A88-4827-B47D-64AC5697D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21163" y="2708920"/>
            <a:ext cx="3961368" cy="3666480"/>
          </a:xfrm>
        </p:spPr>
        <p:txBody>
          <a:bodyPr>
            <a:normAutofit fontScale="92500" lnSpcReduction="20000"/>
          </a:bodyPr>
          <a:lstStyle/>
          <a:p>
            <a:r>
              <a:rPr lang="pl-PL" b="1" i="1" dirty="0"/>
              <a:t>Grupa spotykać się będzie dwa razy w miesiącu w celu: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/>
              <a:t>dzielenia się doświadczeniem w pokonywaniu życiowych trudności,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/>
              <a:t>dzielenia się wsparciem emocjonalnym,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/>
              <a:t>budowania siły, nadziei i poczucia wartości wśród uczestników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/>
              <a:t>wymiany użytecznych informacji</a:t>
            </a:r>
            <a:endParaRPr lang="pl-PL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28D17AB-D0A4-4339-8017-E4FE58FD0F8A}"/>
              </a:ext>
            </a:extLst>
          </p:cNvPr>
          <p:cNvSpPr/>
          <p:nvPr/>
        </p:nvSpPr>
        <p:spPr>
          <a:xfrm>
            <a:off x="477788" y="765683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Oferta dla mieszkańców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8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03F009-D14B-4253-8A39-FC94D563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Oferta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dla mieszkańców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443905-51EF-429A-9E23-1BB5E708B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1"/>
            <a:ext cx="6116353" cy="4001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Konsultacje z psychologiem </a:t>
            </a:r>
          </a:p>
          <a:p>
            <a:pPr marL="0" indent="0">
              <a:buNone/>
            </a:pPr>
            <a:r>
              <a:rPr lang="pl-PL" dirty="0"/>
              <a:t>to doraźna forma pomocy. </a:t>
            </a:r>
          </a:p>
          <a:p>
            <a:pPr marL="0" indent="0">
              <a:buNone/>
            </a:pPr>
            <a:r>
              <a:rPr lang="pl-PL" dirty="0"/>
              <a:t>Jest to najczęściej jedno lub kilka spotkań, na którym osoba zainteresowana otrzymuje konkretną  pomoc psychologiczną, omawia swoje problemy lub konsultuje wątpliwości.</a:t>
            </a:r>
          </a:p>
          <a:p>
            <a:pPr marL="0" indent="0">
              <a:buNone/>
            </a:pPr>
            <a:r>
              <a:rPr lang="pl-PL" dirty="0"/>
              <a:t>Psycholog przyjmuje </a:t>
            </a:r>
            <a:r>
              <a:rPr lang="pl-PL" b="1" u="sng" dirty="0"/>
              <a:t>dwa razy w miesiącu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Obowiązują wcześniejsze zapisy w GOPS osobiście, telefonicznie lub mailowo.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CD260B3-7354-44C9-B861-FF16E9D65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48" y="2184152"/>
            <a:ext cx="305903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5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71F8B8-66A1-4663-83BB-3561E6DA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Oferta dla specjalistów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928309-F0C6-4814-BD94-3E4AE1051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803400"/>
            <a:ext cx="10360501" cy="4649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Dla kogo?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23EF0F7-3245-489C-A601-A375C1372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1387795"/>
              </p:ext>
            </p:extLst>
          </p:nvPr>
        </p:nvGraphicFramePr>
        <p:xfrm>
          <a:off x="2031471" y="2492896"/>
          <a:ext cx="8743461" cy="3644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77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E27DFD-E036-4352-ABF0-C8E5AF30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3" y="332656"/>
            <a:ext cx="10360501" cy="11521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pl-PL" sz="3200" dirty="0"/>
              <a:t>Oferta dla specjalistów</a:t>
            </a:r>
            <a:br>
              <a:rPr lang="pl-PL" sz="3200" dirty="0"/>
            </a:br>
            <a:r>
              <a:rPr lang="pl-PL" b="1" dirty="0">
                <a:latin typeface="Book Antiqua" panose="02040602050305030304" pitchFamily="18" charset="0"/>
              </a:rPr>
              <a:t>SUPERWIZJA</a:t>
            </a:r>
            <a:endParaRPr lang="pl-PL" sz="32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81490-463C-4DA2-B1D2-5DCB52DD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3" y="1628800"/>
            <a:ext cx="10360501" cy="46450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/>
              <a:t>Superwizja</a:t>
            </a:r>
            <a:r>
              <a:rPr lang="pl-PL" dirty="0"/>
              <a:t> nie jest jeszcze w Polsce powszechnie stosowaną formą wsparcia i pomocy psychologicznej wśród osób wykonujących zawody związane z pomaganiem. Dzięki </a:t>
            </a:r>
            <a:r>
              <a:rPr lang="pl-PL" dirty="0" err="1"/>
              <a:t>superwizji</a:t>
            </a:r>
            <a:r>
              <a:rPr lang="pl-PL" dirty="0"/>
              <a:t> specjaliści: </a:t>
            </a:r>
          </a:p>
          <a:p>
            <a:r>
              <a:rPr lang="pl-PL" dirty="0"/>
              <a:t>podnoszą świadomość siebie w procesie pomagania drugiemu człowiekowi </a:t>
            </a:r>
          </a:p>
          <a:p>
            <a:r>
              <a:rPr lang="pl-PL" dirty="0"/>
              <a:t>zyskują możliwość przyglądania się swojej pracy oraz własnym reakcjom </a:t>
            </a:r>
          </a:p>
          <a:p>
            <a:r>
              <a:rPr lang="pl-PL" dirty="0"/>
              <a:t>pogłębiają swoją wiedzę, dzielą się doświadczeniem</a:t>
            </a:r>
          </a:p>
          <a:p>
            <a:pPr marL="0" indent="0">
              <a:buNone/>
            </a:pPr>
            <a:r>
              <a:rPr lang="pl-PL" dirty="0" err="1"/>
              <a:t>Superwizja</a:t>
            </a:r>
            <a:r>
              <a:rPr lang="pl-PL" dirty="0"/>
              <a:t> odbywać się bezie </a:t>
            </a:r>
            <a:r>
              <a:rPr lang="pl-PL" b="1" i="1" u="sng" dirty="0"/>
              <a:t>raz w miesiącu </a:t>
            </a:r>
            <a:r>
              <a:rPr lang="pl-PL" dirty="0"/>
              <a:t>w siedzibie Ośrodka Pomocy Społecznej w Rząśniku. Uczestnictwo w </a:t>
            </a:r>
            <a:r>
              <a:rPr lang="pl-PL" dirty="0" err="1"/>
              <a:t>superwizji</a:t>
            </a:r>
            <a:r>
              <a:rPr lang="pl-PL" dirty="0"/>
              <a:t> jest niezwykle ważne dla komfortu psychicznego w kontynuowaniu pomagania. </a:t>
            </a:r>
          </a:p>
          <a:p>
            <a:pPr marL="0" indent="0">
              <a:buNone/>
            </a:pPr>
            <a:r>
              <a:rPr lang="pl-PL" dirty="0"/>
              <a:t>Wg psychologów </a:t>
            </a:r>
            <a:r>
              <a:rPr lang="pl-PL" dirty="0" err="1"/>
              <a:t>superwizji</a:t>
            </a:r>
            <a:r>
              <a:rPr lang="pl-PL" dirty="0"/>
              <a:t> potrzebuje każdy profesjonalista.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367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EB8C2-F2CC-46D7-AB87-6BB099E0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Oferta dla specjalistów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4FAB29-5C14-4D9E-B9C7-D950271C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Przeprowadzenie szkolenia dla członków ZI w Rząśniku i grup roboczych </a:t>
            </a:r>
          </a:p>
          <a:p>
            <a:pPr marL="0" indent="0">
              <a:buNone/>
            </a:pPr>
            <a:r>
              <a:rPr lang="pl-PL" dirty="0"/>
              <a:t>pn. </a:t>
            </a:r>
            <a:r>
              <a:rPr lang="pl-PL" b="1" dirty="0"/>
              <a:t>„Diagnostyczne umiejętności w pracy z dziećmi oraz osobami doświadczającymi i stosującymi przemoc domową”. </a:t>
            </a:r>
          </a:p>
          <a:p>
            <a:pPr marL="0" indent="0">
              <a:buNone/>
            </a:pPr>
            <a:r>
              <a:rPr lang="pl-PL" dirty="0"/>
              <a:t>Planowany termin szkolenia – wrzesień 2017r. </a:t>
            </a:r>
          </a:p>
          <a:p>
            <a:pPr marL="0" indent="0">
              <a:buNone/>
            </a:pPr>
            <a:r>
              <a:rPr lang="pl-PL" dirty="0"/>
              <a:t>Przewidywana liczba uczestników – 30. </a:t>
            </a:r>
          </a:p>
        </p:txBody>
      </p:sp>
    </p:spTree>
    <p:extLst>
      <p:ext uri="{BB962C8B-B14F-4D97-AF65-F5344CB8AC3E}">
        <p14:creationId xmlns:p14="http://schemas.microsoft.com/office/powerpoint/2010/main" val="365198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8C6D7C-3657-4A0B-A384-6C58E620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>
                <a:latin typeface="Book Antiqua" panose="02040602050305030304" pitchFamily="18" charset="0"/>
              </a:rPr>
              <a:t>RAZEM MOŻEMY WIĘCEJ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062BABE-5347-4EEF-B72A-8F6B681D9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04" y="1988840"/>
            <a:ext cx="3565244" cy="2950239"/>
          </a:xfr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E4CF3AED-3729-4AE6-BD7F-A967C1C92C9E}"/>
              </a:ext>
            </a:extLst>
          </p:cNvPr>
          <p:cNvSpPr txBox="1">
            <a:spLocks/>
          </p:cNvSpPr>
          <p:nvPr/>
        </p:nvSpPr>
        <p:spPr>
          <a:xfrm>
            <a:off x="1125860" y="486916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>
                <a:latin typeface="Book Antiqua" panose="02040602050305030304" pitchFamily="18" charset="0"/>
              </a:rPr>
              <a:t>ZAPRASZAMY DO WSPÓŁPRACY</a:t>
            </a:r>
          </a:p>
        </p:txBody>
      </p:sp>
    </p:spTree>
    <p:extLst>
      <p:ext uri="{BB962C8B-B14F-4D97-AF65-F5344CB8AC3E}">
        <p14:creationId xmlns:p14="http://schemas.microsoft.com/office/powerpoint/2010/main" val="42290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A8B108-6AA4-490D-BA19-7E00FBBE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A18B97-3C2D-4129-B247-3B1C7398E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dirty="0">
                <a:latin typeface="Book Antiqua" panose="02040602050305030304" pitchFamily="18" charset="0"/>
              </a:rPr>
              <a:t>DZIĘKUJĘ </a:t>
            </a:r>
          </a:p>
          <a:p>
            <a:pPr marL="0" indent="0" algn="ctr">
              <a:buNone/>
            </a:pPr>
            <a:r>
              <a:rPr lang="pl-PL" sz="5400" dirty="0">
                <a:latin typeface="Book Antiqua" panose="02040602050305030304" pitchFamily="18" charset="0"/>
              </a:rPr>
              <a:t>ZA UWAGĘ</a:t>
            </a:r>
          </a:p>
          <a:p>
            <a:pPr marL="0" indent="0" algn="ctr">
              <a:buNone/>
            </a:pPr>
            <a:endParaRPr lang="pl-PL" sz="5400" dirty="0">
              <a:latin typeface="Book Antiqua" panose="0204060205030503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77D16A7-7E96-49D3-ADC0-C6DC7A4CC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13" y="3789040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A92C7B-92B9-4919-843D-3667D1F0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53719A-A706-447C-9BAC-A4B6DDD03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dirty="0"/>
              <a:t>Projekt realizowany przez Gminę Rząśnik  </a:t>
            </a:r>
            <a:r>
              <a:rPr lang="pl-PL" sz="3600" b="1" i="1" dirty="0"/>
              <a:t>Gminny Ośrodek Pomocy Społecznej w Rząśniku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Termin realizacji czerwiec 2017 – grudzień 2017</a:t>
            </a:r>
          </a:p>
        </p:txBody>
      </p:sp>
    </p:spTree>
    <p:extLst>
      <p:ext uri="{BB962C8B-B14F-4D97-AF65-F5344CB8AC3E}">
        <p14:creationId xmlns:p14="http://schemas.microsoft.com/office/powerpoint/2010/main" val="361458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-PL" sz="4800" dirty="0">
                <a:latin typeface="Book Antiqua" panose="02040602050305030304" pitchFamily="18" charset="0"/>
              </a:rPr>
              <a:t>Cel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>
            <a:normAutofit/>
          </a:bodyPr>
          <a:lstStyle/>
          <a:p>
            <a:pPr lvl="0"/>
            <a:r>
              <a:rPr lang="pl-PL" dirty="0"/>
              <a:t>zwiększenie jakości usług </a:t>
            </a:r>
          </a:p>
          <a:p>
            <a:pPr lvl="0"/>
            <a:r>
              <a:rPr lang="pl-PL" dirty="0"/>
              <a:t>zwiększenie dostępności usług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		</a:t>
            </a:r>
          </a:p>
          <a:p>
            <a:pPr marL="0" lvl="0" indent="0">
              <a:buNone/>
            </a:pPr>
            <a:endParaRPr lang="pl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A7A2A6-E61C-494E-B480-DEF73B9546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470111"/>
              </p:ext>
            </p:extLst>
          </p:nvPr>
        </p:nvGraphicFramePr>
        <p:xfrm>
          <a:off x="2277988" y="2780928"/>
          <a:ext cx="727280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Realizowane zadania</a:t>
            </a:r>
            <a:endParaRPr lang="en-US" dirty="0"/>
          </a:p>
        </p:txBody>
      </p:sp>
      <p:sp>
        <p:nvSpPr>
          <p:cNvPr id="10" name="Zawartość — symbol zastępczy 9"/>
          <p:cNvSpPr>
            <a:spLocks noGrp="1"/>
          </p:cNvSpPr>
          <p:nvPr>
            <p:ph sz="half" idx="1"/>
          </p:nvPr>
        </p:nvSpPr>
        <p:spPr>
          <a:xfrm>
            <a:off x="914162" y="1701800"/>
            <a:ext cx="3596074" cy="4572001"/>
          </a:xfrm>
        </p:spPr>
        <p:txBody>
          <a:bodyPr rtlCol="0"/>
          <a:lstStyle/>
          <a:p>
            <a:pPr marL="0" indent="0" rtl="0">
              <a:buNone/>
            </a:pPr>
            <a:endParaRPr lang="pl-PL" dirty="0"/>
          </a:p>
          <a:p>
            <a:pPr rtl="0"/>
            <a:r>
              <a:rPr lang="pl-PL" dirty="0"/>
              <a:t>informowanie</a:t>
            </a:r>
            <a:endParaRPr lang="pl" dirty="0"/>
          </a:p>
          <a:p>
            <a:pPr rtl="0"/>
            <a:r>
              <a:rPr lang="pl-PL" dirty="0"/>
              <a:t>zaproszenie</a:t>
            </a:r>
          </a:p>
          <a:p>
            <a:pPr rtl="0"/>
            <a:r>
              <a:rPr lang="pl-PL" dirty="0"/>
              <a:t>pierwszy kontakt</a:t>
            </a:r>
          </a:p>
          <a:p>
            <a:pPr rtl="0"/>
            <a:r>
              <a:rPr lang="pl-PL" dirty="0"/>
              <a:t>zapisy</a:t>
            </a:r>
          </a:p>
          <a:p>
            <a:pPr rtl="0"/>
            <a:r>
              <a:rPr lang="pl-PL" dirty="0"/>
              <a:t>pomoc</a:t>
            </a:r>
            <a:endParaRPr lang="en-US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0081C0A-1FBF-471D-8027-6E93208D7A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347038"/>
              </p:ext>
            </p:extLst>
          </p:nvPr>
        </p:nvGraphicFramePr>
        <p:xfrm>
          <a:off x="4496836" y="980727"/>
          <a:ext cx="7340253" cy="529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2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074192"/>
          </a:xfrm>
        </p:spPr>
        <p:txBody>
          <a:bodyPr rtlCol="0"/>
          <a:lstStyle/>
          <a:p>
            <a:pPr algn="ctr" rtl="0"/>
            <a:r>
              <a:rPr lang="pl-PL" dirty="0"/>
              <a:t>Oferta dla mieszkańców</a:t>
            </a:r>
            <a:endParaRPr lang="en-US" dirty="0"/>
          </a:p>
        </p:txBody>
      </p:sp>
      <p:sp>
        <p:nvSpPr>
          <p:cNvPr id="10" name="Zawartość — symbol zastępczy 9"/>
          <p:cNvSpPr>
            <a:spLocks noGrp="1"/>
          </p:cNvSpPr>
          <p:nvPr>
            <p:ph sz="half" idx="1"/>
          </p:nvPr>
        </p:nvSpPr>
        <p:spPr>
          <a:xfrm>
            <a:off x="981844" y="1780972"/>
            <a:ext cx="9657624" cy="3664252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pl-PL" sz="3500" b="1" dirty="0"/>
              <a:t>Zakładka o projekcie  na stronie internetowej </a:t>
            </a:r>
            <a:r>
              <a:rPr lang="pl-PL" sz="4000" b="1" u="sng" dirty="0">
                <a:uFill>
                  <a:solidFill>
                    <a:schemeClr val="tx1"/>
                  </a:solidFill>
                </a:uFill>
              </a:rPr>
              <a:t>http://rzasnik.naszops.pl/</a:t>
            </a:r>
          </a:p>
          <a:p>
            <a:pPr marL="0" indent="0">
              <a:buNone/>
            </a:pPr>
            <a:r>
              <a:rPr lang="pl-PL" dirty="0"/>
              <a:t>mająca charakter informacyjny dla wszystkich osób zainteresowanych dostępną ofertą i szczegółami projektu, a w szczególności dla osób uwikłanych w przemoc oraz świadków</a:t>
            </a:r>
          </a:p>
          <a:p>
            <a:pPr marL="0" indent="0">
              <a:buNone/>
            </a:pPr>
            <a:r>
              <a:rPr lang="pl-PL" dirty="0"/>
              <a:t>Jak wejść w zakładkę?</a:t>
            </a:r>
          </a:p>
          <a:p>
            <a:pPr marL="0" indent="0">
              <a:buNone/>
            </a:pPr>
            <a:r>
              <a:rPr lang="pl-PL" dirty="0"/>
              <a:t>Co tam znajdę?</a:t>
            </a:r>
            <a:endParaRPr lang="pl" dirty="0"/>
          </a:p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A4FDE46-C6D8-48D2-9172-B678A77E0A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9" y="4725144"/>
            <a:ext cx="5760639" cy="1548780"/>
          </a:xfrm>
        </p:spPr>
      </p:pic>
    </p:spTree>
    <p:extLst>
      <p:ext uri="{BB962C8B-B14F-4D97-AF65-F5344CB8AC3E}">
        <p14:creationId xmlns:p14="http://schemas.microsoft.com/office/powerpoint/2010/main" val="174163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002184"/>
          </a:xfrm>
        </p:spPr>
        <p:txBody>
          <a:bodyPr rtlCol="0"/>
          <a:lstStyle/>
          <a:p>
            <a:pPr algn="ctr" rtl="0"/>
            <a:r>
              <a:rPr lang="pl-PL" dirty="0"/>
              <a:t>Oferta dla mieszkańców</a:t>
            </a:r>
            <a:endParaRPr lang="en-US" dirty="0"/>
          </a:p>
        </p:txBody>
      </p:sp>
      <p:sp>
        <p:nvSpPr>
          <p:cNvPr id="10" name="Zawartość — symbol zastępczy 9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5756314" cy="4470400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</a:pPr>
            <a:r>
              <a:rPr lang="pl-PL" sz="3000" b="1" dirty="0"/>
              <a:t>A</a:t>
            </a:r>
            <a:r>
              <a:rPr lang="pl" sz="3000" b="1" dirty="0"/>
              <a:t>nonimowa skrzynka mailowa </a:t>
            </a:r>
            <a:r>
              <a:rPr lang="pl-PL" sz="3000" b="1" dirty="0">
                <a:hlinkClick r:id="rId2"/>
              </a:rPr>
              <a:t>gops.pomocni@wp.pl</a:t>
            </a:r>
            <a:r>
              <a:rPr lang="pl-PL" sz="3000" b="1" dirty="0"/>
              <a:t> oferująca porady i informacje dla każdego</a:t>
            </a:r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dirty="0"/>
              <a:t>mająca charakter informacyjny dla wszystkich osób zainteresowanych dostępną ofertą pomocową, a w szczególności dla osób uwikłanych w przemoc oraz świadków</a:t>
            </a:r>
          </a:p>
          <a:p>
            <a:pPr marL="0" indent="0">
              <a:buNone/>
            </a:pPr>
            <a:r>
              <a:rPr lang="pl-PL" dirty="0"/>
              <a:t>Co mogę napisać?</a:t>
            </a:r>
            <a:endParaRPr lang="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FF98F2E-413D-4AF1-85EC-8B0842D48B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913" y="2276872"/>
            <a:ext cx="4100512" cy="2786856"/>
          </a:xfrm>
        </p:spPr>
      </p:pic>
    </p:spTree>
    <p:extLst>
      <p:ext uri="{BB962C8B-B14F-4D97-AF65-F5344CB8AC3E}">
        <p14:creationId xmlns:p14="http://schemas.microsoft.com/office/powerpoint/2010/main" val="422367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359E63-0FA9-49F4-855A-67AE3408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163" y="599486"/>
            <a:ext cx="3961368" cy="246947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dirty="0">
                <a:latin typeface="Book Antiqua" panose="02040602050305030304" pitchFamily="18" charset="0"/>
              </a:rPr>
              <a:t>Warsztat dla rodziców </a:t>
            </a:r>
            <a:r>
              <a:rPr lang="pl-PL" b="1" dirty="0">
                <a:latin typeface="Book Antiqua" panose="02040602050305030304" pitchFamily="18" charset="0"/>
              </a:rPr>
              <a:t>„Porozumienie z dzieckiem”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D14CD92-CDE5-4C55-A91B-F03BFCFE7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207954"/>
            <a:ext cx="6602413" cy="4391292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26143E-EB3E-421A-965F-891D0CF9B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21163" y="3140968"/>
            <a:ext cx="3961368" cy="3456384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Oferta zajęć w zakresie wzmacniania relacji z dziećmi, rozwijania prawidłowych postaw rodzicielskich i wdrażania skutecznych metod wychowawczych skierowana jest do </a:t>
            </a:r>
            <a:r>
              <a:rPr lang="pl-PL" b="1" u="sng" dirty="0"/>
              <a:t>wszystkich rodziców </a:t>
            </a:r>
            <a:r>
              <a:rPr lang="pl-PL" dirty="0"/>
              <a:t>w gminie Rząśnik</a:t>
            </a:r>
          </a:p>
          <a:p>
            <a:r>
              <a:rPr lang="pl-PL" dirty="0"/>
              <a:t>Zajęcia odbędą się cztery razy (jedno spotkanie w miesiącu), w każdym warsztacie maksymalną liczbą uczestników będzie 12 osób</a:t>
            </a:r>
          </a:p>
          <a:p>
            <a:pPr algn="ctr"/>
            <a:r>
              <a:rPr lang="pl-PL" b="1" dirty="0"/>
              <a:t>OBOWIĄZUJĄ ZAPISY !!!</a:t>
            </a:r>
          </a:p>
          <a:p>
            <a:r>
              <a:rPr lang="pl-PL" dirty="0"/>
              <a:t>I termin: 06.07.2017r. 15.00</a:t>
            </a:r>
          </a:p>
          <a:p>
            <a:r>
              <a:rPr lang="pl-PL" dirty="0"/>
              <a:t>II termin: 07.08.2017r. 15.00</a:t>
            </a:r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841B5FD-2872-4AD8-8410-5860B81E3499}"/>
              </a:ext>
            </a:extLst>
          </p:cNvPr>
          <p:cNvSpPr/>
          <p:nvPr/>
        </p:nvSpPr>
        <p:spPr>
          <a:xfrm>
            <a:off x="7821163" y="188640"/>
            <a:ext cx="3818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Oferta dla mieszkańców</a:t>
            </a:r>
          </a:p>
        </p:txBody>
      </p:sp>
    </p:spTree>
    <p:extLst>
      <p:ext uri="{BB962C8B-B14F-4D97-AF65-F5344CB8AC3E}">
        <p14:creationId xmlns:p14="http://schemas.microsoft.com/office/powerpoint/2010/main" val="47430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9BB667-26C1-4A1E-A938-12D3373A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2" y="332656"/>
            <a:ext cx="10360501" cy="858168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Oferta dla mieszkańców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E6F11D-78DD-4ECE-81A1-E3A962177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3596074" cy="171931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Co to jest Gminny Raport?</a:t>
            </a:r>
          </a:p>
          <a:p>
            <a:pPr marL="0" indent="0">
              <a:buNone/>
            </a:pPr>
            <a:r>
              <a:rPr lang="pl-PL" dirty="0"/>
              <a:t>Gdzie nabędę Gminny Raport?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F8E563E6-BBA6-4F0D-975B-1DBBB56F5C2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09653323"/>
              </p:ext>
            </p:extLst>
          </p:nvPr>
        </p:nvGraphicFramePr>
        <p:xfrm>
          <a:off x="3790156" y="1124744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0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B7C585-DA11-4C89-A140-F85702A7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85" y="4293096"/>
            <a:ext cx="4688371" cy="158417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Book Antiqua" panose="02040602050305030304" pitchFamily="18" charset="0"/>
              </a:rPr>
              <a:t>Oferta dla mieszkańców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CFC0D46E-41EB-4934-82FB-E0A766D51D5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85" y="692696"/>
            <a:ext cx="4207980" cy="3040752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0BFC4C-9F94-4341-B9B5-673EC9185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6380" y="692696"/>
            <a:ext cx="5396275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Wyjazdy integracyjne do Parku linowego oraz do Farmy Iluzji dla dzieci i rodziców. </a:t>
            </a:r>
          </a:p>
          <a:p>
            <a:pPr marL="0" indent="0">
              <a:buNone/>
            </a:pPr>
            <a:r>
              <a:rPr lang="pl-PL" dirty="0"/>
              <a:t>W ofercie wspólne śpiewanie piosenek, tańce, część wykładowo – informacyjna, pieczenie kiełbasek oraz konkursy i zabawy z nagrodami na powietrzu.</a:t>
            </a:r>
          </a:p>
          <a:p>
            <a:pPr marL="0" indent="0">
              <a:buNone/>
            </a:pPr>
            <a:r>
              <a:rPr lang="pl-PL" dirty="0"/>
              <a:t>Ilość miejsc ograniczona. Pierwszeństwo dla osób uczestniczących w pozostałych zadaniach.</a:t>
            </a:r>
          </a:p>
          <a:p>
            <a:pPr marL="0" indent="0">
              <a:buNone/>
            </a:pPr>
            <a:r>
              <a:rPr lang="pl-PL" b="1" dirty="0"/>
              <a:t>OBOWIĄZUJĄ ZAPISY !!!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14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zablon projektu Karmazynowy krajobraz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Karmazynowy krajobraz)</Template>
  <TotalTime>294</TotalTime>
  <Words>568</Words>
  <Application>Microsoft Office PowerPoint</Application>
  <PresentationFormat>Niestandardowy</PresentationFormat>
  <Paragraphs>98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Cambria</vt:lpstr>
      <vt:lpstr>Century Gothic</vt:lpstr>
      <vt:lpstr>Monotype Corsiva</vt:lpstr>
      <vt:lpstr>Szablon projektu Karmazynowy krajobraz</vt:lpstr>
      <vt:lpstr>”Świadomi i Otwarci”</vt:lpstr>
      <vt:lpstr>Prezentacja programu PowerPoint</vt:lpstr>
      <vt:lpstr>Cel</vt:lpstr>
      <vt:lpstr>Realizowane zadania</vt:lpstr>
      <vt:lpstr>Oferta dla mieszkańców</vt:lpstr>
      <vt:lpstr>Oferta dla mieszkańców</vt:lpstr>
      <vt:lpstr>Warsztat dla rodziców „Porozumienie z dzieckiem”</vt:lpstr>
      <vt:lpstr>Oferta dla mieszkańców</vt:lpstr>
      <vt:lpstr>Oferta dla mieszkańców</vt:lpstr>
      <vt:lpstr>Zamknięta Grupa wsparcia</vt:lpstr>
      <vt:lpstr>Oferta  dla mieszkańców</vt:lpstr>
      <vt:lpstr>Oferta dla specjalistów</vt:lpstr>
      <vt:lpstr>Oferta dla specjalistów SUPERWIZJA</vt:lpstr>
      <vt:lpstr>Oferta dla specjalistów</vt:lpstr>
      <vt:lpstr>RAZEM MOŻEMY WIĘCEJ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”Świadomi i Otwarci”</dc:title>
  <dc:creator>Agata Kujawa</dc:creator>
  <cp:lastModifiedBy>Agata Kujawa</cp:lastModifiedBy>
  <cp:revision>23</cp:revision>
  <dcterms:created xsi:type="dcterms:W3CDTF">2017-06-19T09:17:35Z</dcterms:created>
  <dcterms:modified xsi:type="dcterms:W3CDTF">2017-06-20T06:48:27Z</dcterms:modified>
</cp:coreProperties>
</file>